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1350" y="-9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9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1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43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7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20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7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94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27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8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91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8E5B-E2C1-4272-BD56-6B78A0B5E9F7}" type="datetimeFigureOut">
              <a:rPr kumimoji="1" lang="ja-JP" altLang="en-US" smtClean="0"/>
              <a:t>2020/7/26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F9ADD-676B-420B-A582-FEB2211871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522164" y="260514"/>
            <a:ext cx="6480482" cy="415498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宝塚</a:t>
            </a:r>
            <a:r>
              <a:rPr lang="ja-JP" altLang="en-US" b="1" dirty="0"/>
              <a:t>山手</a:t>
            </a:r>
            <a:r>
              <a:rPr lang="ja-JP" altLang="en-US" b="1" dirty="0" smtClean="0"/>
              <a:t>台東自治会区域内の３地区建築・緑地協定</a:t>
            </a:r>
            <a:endParaRPr kumimoji="1" lang="ja-JP" altLang="en-US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397700" y="950630"/>
            <a:ext cx="7765424" cy="6430401"/>
            <a:chOff x="1397700" y="950630"/>
            <a:chExt cx="7765424" cy="64304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700" y="950630"/>
              <a:ext cx="7344814" cy="6430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1662378" y="1662379"/>
              <a:ext cx="1389560" cy="2042013"/>
            </a:xfrm>
            <a:prstGeom prst="line">
              <a:avLst/>
            </a:prstGeom>
            <a:ln w="31750">
              <a:solidFill>
                <a:srgbClr val="FF0000"/>
              </a:solidFill>
              <a:tailEnd type="oval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/>
          </p:nvSpPr>
          <p:spPr>
            <a:xfrm>
              <a:off x="4842168" y="1076569"/>
              <a:ext cx="4320956" cy="45382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smtClean="0">
                  <a:solidFill>
                    <a:srgbClr val="FF0000"/>
                  </a:solidFill>
                </a:rPr>
                <a:t>阪急宝塚山手台第５住宅地区建築・緑地協定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06794" y="3143699"/>
              <a:ext cx="3600400" cy="852125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宝塚山手台東第１地区建築・緑地協定</a:t>
              </a:r>
              <a:endParaRPr kumimoji="1" lang="en-US" altLang="ja-JP" sz="1600" b="1" dirty="0" smtClean="0">
                <a:solidFill>
                  <a:srgbClr val="FF0000"/>
                </a:solidFill>
              </a:endParaRPr>
            </a:p>
            <a:p>
              <a:r>
                <a:rPr lang="ja-JP" altLang="en-US" sz="1600" b="1" dirty="0">
                  <a:solidFill>
                    <a:srgbClr val="FF0000"/>
                  </a:solidFill>
                </a:rPr>
                <a:t>　</a:t>
              </a:r>
              <a:r>
                <a:rPr lang="ja-JP" altLang="en-US" sz="1600" b="1" dirty="0" smtClean="0">
                  <a:solidFill>
                    <a:srgbClr val="FF0000"/>
                  </a:solidFill>
                </a:rPr>
                <a:t>＊２０２０年７月１９日更新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462577" y="6927203"/>
              <a:ext cx="4320956" cy="45382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rgbClr val="FF0000"/>
                  </a:solidFill>
                </a:rPr>
                <a:t>阪急宝塚山手台第４住宅地区建築・緑地協定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539532" y="1103691"/>
              <a:ext cx="3024812" cy="5586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宝塚山手台西建築・緑地協定</a:t>
              </a:r>
              <a:endParaRPr kumimoji="1" lang="en-US" altLang="ja-JP" sz="1400" b="1" dirty="0" smtClean="0">
                <a:solidFill>
                  <a:schemeClr val="tx1"/>
                </a:solidFill>
              </a:endParaRPr>
            </a:p>
            <a:p>
              <a:r>
                <a:rPr lang="ja-JP" altLang="en-US" sz="1400" b="1" dirty="0" smtClean="0">
                  <a:solidFill>
                    <a:schemeClr val="tx1"/>
                  </a:solidFill>
                </a:rPr>
                <a:t>＊２０１３年１０月更新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63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55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</dc:creator>
  <cp:lastModifiedBy>hiroaki</cp:lastModifiedBy>
  <cp:revision>5</cp:revision>
  <dcterms:created xsi:type="dcterms:W3CDTF">2020-07-26T03:54:27Z</dcterms:created>
  <dcterms:modified xsi:type="dcterms:W3CDTF">2020-07-27T05:43:38Z</dcterms:modified>
</cp:coreProperties>
</file>