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9"/>
  </p:notesMasterIdLst>
  <p:sldIdLst>
    <p:sldId id="256" r:id="rId2"/>
    <p:sldId id="276" r:id="rId3"/>
    <p:sldId id="258" r:id="rId4"/>
    <p:sldId id="278" r:id="rId5"/>
    <p:sldId id="279" r:id="rId6"/>
    <p:sldId id="261" r:id="rId7"/>
    <p:sldId id="275" r:id="rId8"/>
  </p:sldIdLst>
  <p:sldSz cx="12192000" cy="6858000"/>
  <p:notesSz cx="673576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14" d="100"/>
          <a:sy n="114" d="100"/>
        </p:scale>
        <p:origin x="438"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21535A52-2140-471F-8B80-6DC149A7BEFC}" type="datetimeFigureOut">
              <a:rPr kumimoji="1" lang="ja-JP" altLang="en-US" smtClean="0"/>
              <a:t>2023/8/17</a:t>
            </a:fld>
            <a:endParaRPr kumimoji="1" lang="ja-JP" altLang="en-US"/>
          </a:p>
        </p:txBody>
      </p:sp>
      <p:sp>
        <p:nvSpPr>
          <p:cNvPr id="4" name="スライド イメージ プレースホルダー 3"/>
          <p:cNvSpPr>
            <a:spLocks noGrp="1" noRot="1" noChangeAspect="1"/>
          </p:cNvSpPr>
          <p:nvPr>
            <p:ph type="sldImg" idx="2"/>
          </p:nvPr>
        </p:nvSpPr>
        <p:spPr>
          <a:xfrm>
            <a:off x="406400" y="1233488"/>
            <a:ext cx="5922963" cy="33321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51388"/>
            <a:ext cx="5389563" cy="38877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736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7363"/>
            <a:ext cx="2919412" cy="495300"/>
          </a:xfrm>
          <a:prstGeom prst="rect">
            <a:avLst/>
          </a:prstGeom>
        </p:spPr>
        <p:txBody>
          <a:bodyPr vert="horz" lIns="91440" tIns="45720" rIns="91440" bIns="45720" rtlCol="0" anchor="b"/>
          <a:lstStyle>
            <a:lvl1pPr algn="r">
              <a:defRPr sz="1200"/>
            </a:lvl1pPr>
          </a:lstStyle>
          <a:p>
            <a:fld id="{18192628-B056-49BC-8681-3EC93EB6C91C}" type="slidenum">
              <a:rPr kumimoji="1" lang="ja-JP" altLang="en-US" smtClean="0"/>
              <a:t>‹#›</a:t>
            </a:fld>
            <a:endParaRPr kumimoji="1" lang="ja-JP" altLang="en-US"/>
          </a:p>
        </p:txBody>
      </p:sp>
    </p:spTree>
    <p:extLst>
      <p:ext uri="{BB962C8B-B14F-4D97-AF65-F5344CB8AC3E}">
        <p14:creationId xmlns:p14="http://schemas.microsoft.com/office/powerpoint/2010/main" val="14403143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F0BDF50-910A-42A6-9BD7-AFE5B8EA47DF}" type="datetime1">
              <a:rPr kumimoji="1" lang="ja-JP" altLang="en-US" smtClean="0"/>
              <a:t>2023/8/17</a:t>
            </a:fld>
            <a:endParaRPr kumimoji="1" lang="ja-JP" altLang="en-US"/>
          </a:p>
        </p:txBody>
      </p:sp>
      <p:sp>
        <p:nvSpPr>
          <p:cNvPr id="5" name="Footer Placeholder 4"/>
          <p:cNvSpPr>
            <a:spLocks noGrp="1"/>
          </p:cNvSpPr>
          <p:nvPr>
            <p:ph type="ftr" sz="quarter" idx="11"/>
          </p:nvPr>
        </p:nvSpPr>
        <p:spPr/>
        <p:txBody>
          <a:bodyPr/>
          <a:lstStyle/>
          <a:p>
            <a:r>
              <a:rPr kumimoji="1" lang="ja-JP" altLang="en-US"/>
              <a:t>１</a:t>
            </a:r>
          </a:p>
        </p:txBody>
      </p:sp>
      <p:sp>
        <p:nvSpPr>
          <p:cNvPr id="6" name="Slide Number Placeholder 5"/>
          <p:cNvSpPr>
            <a:spLocks noGrp="1"/>
          </p:cNvSpPr>
          <p:nvPr>
            <p:ph type="sldNum" sz="quarter" idx="12"/>
          </p:nvPr>
        </p:nvSpPr>
        <p:spPr/>
        <p:txBody>
          <a:bodyPr/>
          <a:lstStyle/>
          <a:p>
            <a:fld id="{48E4472F-E7C6-404F-A13A-67D700D65AB0}"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4248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42C1C84-8BCE-467F-B9CD-8F25938DCA4F}" type="datetime1">
              <a:rPr kumimoji="1" lang="ja-JP" altLang="en-US" smtClean="0"/>
              <a:t>2023/8/17</a:t>
            </a:fld>
            <a:endParaRPr kumimoji="1" lang="ja-JP" altLang="en-US"/>
          </a:p>
        </p:txBody>
      </p:sp>
      <p:sp>
        <p:nvSpPr>
          <p:cNvPr id="5" name="Footer Placeholder 4"/>
          <p:cNvSpPr>
            <a:spLocks noGrp="1"/>
          </p:cNvSpPr>
          <p:nvPr>
            <p:ph type="ftr" sz="quarter" idx="11"/>
          </p:nvPr>
        </p:nvSpPr>
        <p:spPr/>
        <p:txBody>
          <a:bodyPr/>
          <a:lstStyle/>
          <a:p>
            <a:r>
              <a:rPr kumimoji="1" lang="ja-JP" altLang="en-US"/>
              <a:t>１</a:t>
            </a:r>
          </a:p>
        </p:txBody>
      </p:sp>
      <p:sp>
        <p:nvSpPr>
          <p:cNvPr id="6" name="Slide Number Placeholder 5"/>
          <p:cNvSpPr>
            <a:spLocks noGrp="1"/>
          </p:cNvSpPr>
          <p:nvPr>
            <p:ph type="sldNum" sz="quarter" idx="12"/>
          </p:nvPr>
        </p:nvSpPr>
        <p:spPr/>
        <p:txBody>
          <a:bodyPr/>
          <a:lstStyle/>
          <a:p>
            <a:fld id="{48E4472F-E7C6-404F-A13A-67D700D65AB0}" type="slidenum">
              <a:rPr kumimoji="1" lang="ja-JP" altLang="en-US" smtClean="0"/>
              <a:t>‹#›</a:t>
            </a:fld>
            <a:endParaRPr kumimoji="1" lang="ja-JP" altLang="en-US"/>
          </a:p>
        </p:txBody>
      </p:sp>
    </p:spTree>
    <p:extLst>
      <p:ext uri="{BB962C8B-B14F-4D97-AF65-F5344CB8AC3E}">
        <p14:creationId xmlns:p14="http://schemas.microsoft.com/office/powerpoint/2010/main" val="1406525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452E753-1A21-43B6-8EDA-B16741BF398E}" type="datetime1">
              <a:rPr kumimoji="1" lang="ja-JP" altLang="en-US" smtClean="0"/>
              <a:t>2023/8/17</a:t>
            </a:fld>
            <a:endParaRPr kumimoji="1" lang="ja-JP" altLang="en-US"/>
          </a:p>
        </p:txBody>
      </p:sp>
      <p:sp>
        <p:nvSpPr>
          <p:cNvPr id="5" name="Footer Placeholder 4"/>
          <p:cNvSpPr>
            <a:spLocks noGrp="1"/>
          </p:cNvSpPr>
          <p:nvPr>
            <p:ph type="ftr" sz="quarter" idx="11"/>
          </p:nvPr>
        </p:nvSpPr>
        <p:spPr/>
        <p:txBody>
          <a:bodyPr/>
          <a:lstStyle/>
          <a:p>
            <a:r>
              <a:rPr kumimoji="1" lang="ja-JP" altLang="en-US"/>
              <a:t>１</a:t>
            </a:r>
          </a:p>
        </p:txBody>
      </p:sp>
      <p:sp>
        <p:nvSpPr>
          <p:cNvPr id="6" name="Slide Number Placeholder 5"/>
          <p:cNvSpPr>
            <a:spLocks noGrp="1"/>
          </p:cNvSpPr>
          <p:nvPr>
            <p:ph type="sldNum" sz="quarter" idx="12"/>
          </p:nvPr>
        </p:nvSpPr>
        <p:spPr/>
        <p:txBody>
          <a:bodyPr/>
          <a:lstStyle/>
          <a:p>
            <a:fld id="{48E4472F-E7C6-404F-A13A-67D700D65AB0}" type="slidenum">
              <a:rPr kumimoji="1" lang="ja-JP" altLang="en-US" smtClean="0"/>
              <a:t>‹#›</a:t>
            </a:fld>
            <a:endParaRPr kumimoji="1" lang="ja-JP" altLang="en-US"/>
          </a:p>
        </p:txBody>
      </p:sp>
    </p:spTree>
    <p:extLst>
      <p:ext uri="{BB962C8B-B14F-4D97-AF65-F5344CB8AC3E}">
        <p14:creationId xmlns:p14="http://schemas.microsoft.com/office/powerpoint/2010/main" val="2093797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5D96CB-BA8D-4EBD-855D-0BEF2124BBB0}" type="datetime1">
              <a:rPr kumimoji="1" lang="ja-JP" altLang="en-US" smtClean="0"/>
              <a:t>2023/8/17</a:t>
            </a:fld>
            <a:endParaRPr kumimoji="1" lang="ja-JP" altLang="en-US"/>
          </a:p>
        </p:txBody>
      </p:sp>
      <p:sp>
        <p:nvSpPr>
          <p:cNvPr id="5" name="Footer Placeholder 4"/>
          <p:cNvSpPr>
            <a:spLocks noGrp="1"/>
          </p:cNvSpPr>
          <p:nvPr>
            <p:ph type="ftr" sz="quarter" idx="11"/>
          </p:nvPr>
        </p:nvSpPr>
        <p:spPr/>
        <p:txBody>
          <a:bodyPr/>
          <a:lstStyle/>
          <a:p>
            <a:r>
              <a:rPr kumimoji="1" lang="ja-JP" altLang="en-US"/>
              <a:t>１</a:t>
            </a:r>
          </a:p>
        </p:txBody>
      </p:sp>
      <p:sp>
        <p:nvSpPr>
          <p:cNvPr id="6" name="Slide Number Placeholder 5"/>
          <p:cNvSpPr>
            <a:spLocks noGrp="1"/>
          </p:cNvSpPr>
          <p:nvPr>
            <p:ph type="sldNum" sz="quarter" idx="12"/>
          </p:nvPr>
        </p:nvSpPr>
        <p:spPr/>
        <p:txBody>
          <a:bodyPr/>
          <a:lstStyle/>
          <a:p>
            <a:fld id="{48E4472F-E7C6-404F-A13A-67D700D65AB0}" type="slidenum">
              <a:rPr kumimoji="1" lang="ja-JP" altLang="en-US" smtClean="0"/>
              <a:t>‹#›</a:t>
            </a:fld>
            <a:endParaRPr kumimoji="1" lang="ja-JP" altLang="en-US"/>
          </a:p>
        </p:txBody>
      </p:sp>
    </p:spTree>
    <p:extLst>
      <p:ext uri="{BB962C8B-B14F-4D97-AF65-F5344CB8AC3E}">
        <p14:creationId xmlns:p14="http://schemas.microsoft.com/office/powerpoint/2010/main" val="1045396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53D08C5-0D39-4392-93B3-8A24CF53C9F8}" type="datetime1">
              <a:rPr kumimoji="1" lang="ja-JP" altLang="en-US" smtClean="0"/>
              <a:t>2023/8/17</a:t>
            </a:fld>
            <a:endParaRPr kumimoji="1" lang="ja-JP" altLang="en-US"/>
          </a:p>
        </p:txBody>
      </p:sp>
      <p:sp>
        <p:nvSpPr>
          <p:cNvPr id="5" name="Footer Placeholder 4"/>
          <p:cNvSpPr>
            <a:spLocks noGrp="1"/>
          </p:cNvSpPr>
          <p:nvPr>
            <p:ph type="ftr" sz="quarter" idx="11"/>
          </p:nvPr>
        </p:nvSpPr>
        <p:spPr/>
        <p:txBody>
          <a:bodyPr/>
          <a:lstStyle/>
          <a:p>
            <a:r>
              <a:rPr kumimoji="1" lang="ja-JP" altLang="en-US"/>
              <a:t>１</a:t>
            </a:r>
          </a:p>
        </p:txBody>
      </p:sp>
      <p:sp>
        <p:nvSpPr>
          <p:cNvPr id="6" name="Slide Number Placeholder 5"/>
          <p:cNvSpPr>
            <a:spLocks noGrp="1"/>
          </p:cNvSpPr>
          <p:nvPr>
            <p:ph type="sldNum" sz="quarter" idx="12"/>
          </p:nvPr>
        </p:nvSpPr>
        <p:spPr/>
        <p:txBody>
          <a:bodyPr/>
          <a:lstStyle/>
          <a:p>
            <a:fld id="{48E4472F-E7C6-404F-A13A-67D700D65AB0}"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6759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128E2B9-F212-4402-B874-7463221D5EC4}" type="datetime1">
              <a:rPr kumimoji="1" lang="ja-JP" altLang="en-US" smtClean="0"/>
              <a:t>2023/8/17</a:t>
            </a:fld>
            <a:endParaRPr kumimoji="1" lang="ja-JP" altLang="en-US"/>
          </a:p>
        </p:txBody>
      </p:sp>
      <p:sp>
        <p:nvSpPr>
          <p:cNvPr id="6" name="Footer Placeholder 5"/>
          <p:cNvSpPr>
            <a:spLocks noGrp="1"/>
          </p:cNvSpPr>
          <p:nvPr>
            <p:ph type="ftr" sz="quarter" idx="11"/>
          </p:nvPr>
        </p:nvSpPr>
        <p:spPr/>
        <p:txBody>
          <a:bodyPr/>
          <a:lstStyle/>
          <a:p>
            <a:r>
              <a:rPr kumimoji="1" lang="ja-JP" altLang="en-US"/>
              <a:t>１</a:t>
            </a:r>
          </a:p>
        </p:txBody>
      </p:sp>
      <p:sp>
        <p:nvSpPr>
          <p:cNvPr id="7" name="Slide Number Placeholder 6"/>
          <p:cNvSpPr>
            <a:spLocks noGrp="1"/>
          </p:cNvSpPr>
          <p:nvPr>
            <p:ph type="sldNum" sz="quarter" idx="12"/>
          </p:nvPr>
        </p:nvSpPr>
        <p:spPr/>
        <p:txBody>
          <a:bodyPr/>
          <a:lstStyle/>
          <a:p>
            <a:fld id="{48E4472F-E7C6-404F-A13A-67D700D65AB0}" type="slidenum">
              <a:rPr kumimoji="1" lang="ja-JP" altLang="en-US" smtClean="0"/>
              <a:t>‹#›</a:t>
            </a:fld>
            <a:endParaRPr kumimoji="1" lang="ja-JP" altLang="en-US"/>
          </a:p>
        </p:txBody>
      </p:sp>
    </p:spTree>
    <p:extLst>
      <p:ext uri="{BB962C8B-B14F-4D97-AF65-F5344CB8AC3E}">
        <p14:creationId xmlns:p14="http://schemas.microsoft.com/office/powerpoint/2010/main" val="316225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B4CDDFA-E1CF-47FF-B0B6-F96BE31A605B}" type="datetime1">
              <a:rPr kumimoji="1" lang="ja-JP" altLang="en-US" smtClean="0"/>
              <a:t>2023/8/17</a:t>
            </a:fld>
            <a:endParaRPr kumimoji="1" lang="ja-JP" altLang="en-US"/>
          </a:p>
        </p:txBody>
      </p:sp>
      <p:sp>
        <p:nvSpPr>
          <p:cNvPr id="8" name="Footer Placeholder 7"/>
          <p:cNvSpPr>
            <a:spLocks noGrp="1"/>
          </p:cNvSpPr>
          <p:nvPr>
            <p:ph type="ftr" sz="quarter" idx="11"/>
          </p:nvPr>
        </p:nvSpPr>
        <p:spPr/>
        <p:txBody>
          <a:bodyPr/>
          <a:lstStyle/>
          <a:p>
            <a:r>
              <a:rPr kumimoji="1" lang="ja-JP" altLang="en-US"/>
              <a:t>１</a:t>
            </a:r>
          </a:p>
        </p:txBody>
      </p:sp>
      <p:sp>
        <p:nvSpPr>
          <p:cNvPr id="9" name="Slide Number Placeholder 8"/>
          <p:cNvSpPr>
            <a:spLocks noGrp="1"/>
          </p:cNvSpPr>
          <p:nvPr>
            <p:ph type="sldNum" sz="quarter" idx="12"/>
          </p:nvPr>
        </p:nvSpPr>
        <p:spPr/>
        <p:txBody>
          <a:bodyPr/>
          <a:lstStyle/>
          <a:p>
            <a:fld id="{48E4472F-E7C6-404F-A13A-67D700D65AB0}" type="slidenum">
              <a:rPr kumimoji="1" lang="ja-JP" altLang="en-US" smtClean="0"/>
              <a:t>‹#›</a:t>
            </a:fld>
            <a:endParaRPr kumimoji="1" lang="ja-JP" altLang="en-US"/>
          </a:p>
        </p:txBody>
      </p:sp>
    </p:spTree>
    <p:extLst>
      <p:ext uri="{BB962C8B-B14F-4D97-AF65-F5344CB8AC3E}">
        <p14:creationId xmlns:p14="http://schemas.microsoft.com/office/powerpoint/2010/main" val="2868258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EBDB8B1-92C8-4EE7-A51E-E175B2E71D9C}" type="datetime1">
              <a:rPr kumimoji="1" lang="ja-JP" altLang="en-US" smtClean="0"/>
              <a:t>2023/8/17</a:t>
            </a:fld>
            <a:endParaRPr kumimoji="1" lang="ja-JP" altLang="en-US"/>
          </a:p>
        </p:txBody>
      </p:sp>
      <p:sp>
        <p:nvSpPr>
          <p:cNvPr id="4" name="Footer Placeholder 3"/>
          <p:cNvSpPr>
            <a:spLocks noGrp="1"/>
          </p:cNvSpPr>
          <p:nvPr>
            <p:ph type="ftr" sz="quarter" idx="11"/>
          </p:nvPr>
        </p:nvSpPr>
        <p:spPr/>
        <p:txBody>
          <a:bodyPr/>
          <a:lstStyle/>
          <a:p>
            <a:r>
              <a:rPr kumimoji="1" lang="ja-JP" altLang="en-US"/>
              <a:t>１</a:t>
            </a:r>
          </a:p>
        </p:txBody>
      </p:sp>
      <p:sp>
        <p:nvSpPr>
          <p:cNvPr id="5" name="Slide Number Placeholder 4"/>
          <p:cNvSpPr>
            <a:spLocks noGrp="1"/>
          </p:cNvSpPr>
          <p:nvPr>
            <p:ph type="sldNum" sz="quarter" idx="12"/>
          </p:nvPr>
        </p:nvSpPr>
        <p:spPr/>
        <p:txBody>
          <a:bodyPr/>
          <a:lstStyle/>
          <a:p>
            <a:fld id="{48E4472F-E7C6-404F-A13A-67D700D65AB0}" type="slidenum">
              <a:rPr kumimoji="1" lang="ja-JP" altLang="en-US" smtClean="0"/>
              <a:t>‹#›</a:t>
            </a:fld>
            <a:endParaRPr kumimoji="1" lang="ja-JP" altLang="en-US"/>
          </a:p>
        </p:txBody>
      </p:sp>
    </p:spTree>
    <p:extLst>
      <p:ext uri="{BB962C8B-B14F-4D97-AF65-F5344CB8AC3E}">
        <p14:creationId xmlns:p14="http://schemas.microsoft.com/office/powerpoint/2010/main" val="1626933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8920DAF-B2BC-4709-ACB9-D6B2531D40CF}" type="datetime1">
              <a:rPr kumimoji="1" lang="ja-JP" altLang="en-US" smtClean="0"/>
              <a:t>2023/8/17</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kumimoji="1" lang="ja-JP" altLang="en-US"/>
              <a:t>１</a:t>
            </a:r>
          </a:p>
        </p:txBody>
      </p:sp>
      <p:sp>
        <p:nvSpPr>
          <p:cNvPr id="9" name="Slide Number Placeholder 8"/>
          <p:cNvSpPr>
            <a:spLocks noGrp="1"/>
          </p:cNvSpPr>
          <p:nvPr>
            <p:ph type="sldNum" sz="quarter" idx="12"/>
          </p:nvPr>
        </p:nvSpPr>
        <p:spPr/>
        <p:txBody>
          <a:bodyPr/>
          <a:lstStyle/>
          <a:p>
            <a:fld id="{48E4472F-E7C6-404F-A13A-67D700D65AB0}" type="slidenum">
              <a:rPr kumimoji="1" lang="ja-JP" altLang="en-US" smtClean="0"/>
              <a:t>‹#›</a:t>
            </a:fld>
            <a:endParaRPr kumimoji="1" lang="ja-JP" altLang="en-US"/>
          </a:p>
        </p:txBody>
      </p:sp>
    </p:spTree>
    <p:extLst>
      <p:ext uri="{BB962C8B-B14F-4D97-AF65-F5344CB8AC3E}">
        <p14:creationId xmlns:p14="http://schemas.microsoft.com/office/powerpoint/2010/main" val="1863095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876FD87-3B91-467B-B498-98C0ABF8711E}" type="datetime1">
              <a:rPr kumimoji="1" lang="ja-JP" altLang="en-US" smtClean="0"/>
              <a:t>2023/8/17</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kumimoji="1" lang="ja-JP" altLang="en-US"/>
              <a:t>１</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8E4472F-E7C6-404F-A13A-67D700D65AB0}" type="slidenum">
              <a:rPr kumimoji="1" lang="ja-JP" altLang="en-US" smtClean="0"/>
              <a:t>‹#›</a:t>
            </a:fld>
            <a:endParaRPr kumimoji="1" lang="ja-JP" altLang="en-US"/>
          </a:p>
        </p:txBody>
      </p:sp>
    </p:spTree>
    <p:extLst>
      <p:ext uri="{BB962C8B-B14F-4D97-AF65-F5344CB8AC3E}">
        <p14:creationId xmlns:p14="http://schemas.microsoft.com/office/powerpoint/2010/main" val="2657096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EEBCC4-0779-4C72-A47C-6335C1D34012}" type="datetime1">
              <a:rPr kumimoji="1" lang="ja-JP" altLang="en-US" smtClean="0"/>
              <a:t>2023/8/17</a:t>
            </a:fld>
            <a:endParaRPr kumimoji="1" lang="ja-JP" altLang="en-US"/>
          </a:p>
        </p:txBody>
      </p:sp>
      <p:sp>
        <p:nvSpPr>
          <p:cNvPr id="6" name="Footer Placeholder 5"/>
          <p:cNvSpPr>
            <a:spLocks noGrp="1"/>
          </p:cNvSpPr>
          <p:nvPr>
            <p:ph type="ftr" sz="quarter" idx="11"/>
          </p:nvPr>
        </p:nvSpPr>
        <p:spPr/>
        <p:txBody>
          <a:bodyPr/>
          <a:lstStyle/>
          <a:p>
            <a:r>
              <a:rPr kumimoji="1" lang="ja-JP" altLang="en-US"/>
              <a:t>１</a:t>
            </a:r>
          </a:p>
        </p:txBody>
      </p:sp>
      <p:sp>
        <p:nvSpPr>
          <p:cNvPr id="7" name="Slide Number Placeholder 6"/>
          <p:cNvSpPr>
            <a:spLocks noGrp="1"/>
          </p:cNvSpPr>
          <p:nvPr>
            <p:ph type="sldNum" sz="quarter" idx="12"/>
          </p:nvPr>
        </p:nvSpPr>
        <p:spPr/>
        <p:txBody>
          <a:bodyPr/>
          <a:lstStyle/>
          <a:p>
            <a:fld id="{48E4472F-E7C6-404F-A13A-67D700D65AB0}" type="slidenum">
              <a:rPr kumimoji="1" lang="ja-JP" altLang="en-US" smtClean="0"/>
              <a:t>‹#›</a:t>
            </a:fld>
            <a:endParaRPr kumimoji="1" lang="ja-JP" altLang="en-US"/>
          </a:p>
        </p:txBody>
      </p:sp>
    </p:spTree>
    <p:extLst>
      <p:ext uri="{BB962C8B-B14F-4D97-AF65-F5344CB8AC3E}">
        <p14:creationId xmlns:p14="http://schemas.microsoft.com/office/powerpoint/2010/main" val="3590704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EFDFE75-D9EC-4503-BC1B-C5B715C41C66}" type="datetime1">
              <a:rPr kumimoji="1" lang="ja-JP" altLang="en-US" smtClean="0"/>
              <a:t>2023/8/17</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kumimoji="1" lang="ja-JP" altLang="en-US"/>
              <a:t>１</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8E4472F-E7C6-404F-A13A-67D700D65AB0}" type="slidenum">
              <a:rPr kumimoji="1" lang="ja-JP" altLang="en-US" smtClean="0"/>
              <a:t>‹#›</a:t>
            </a:fld>
            <a:endParaRPr kumimoji="1" lang="ja-JP"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12919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CB542E-4688-4F12-A9CC-A6958D001F53}"/>
              </a:ext>
            </a:extLst>
          </p:cNvPr>
          <p:cNvSpPr>
            <a:spLocks noGrp="1"/>
          </p:cNvSpPr>
          <p:nvPr>
            <p:ph type="ctrTitle"/>
          </p:nvPr>
        </p:nvSpPr>
        <p:spPr>
          <a:xfrm>
            <a:off x="1066800" y="1477734"/>
            <a:ext cx="10058400" cy="1143001"/>
          </a:xfrm>
        </p:spPr>
        <p:txBody>
          <a:bodyPr>
            <a:normAutofit/>
          </a:bodyPr>
          <a:lstStyle/>
          <a:p>
            <a:pPr algn="ctr"/>
            <a:r>
              <a:rPr kumimoji="1" lang="ja-JP" altLang="en-US" sz="4000" dirty="0">
                <a:latin typeface="BIZ UDPゴシック" panose="020B0400000000000000" pitchFamily="50" charset="-128"/>
                <a:ea typeface="BIZ UDPゴシック" panose="020B0400000000000000" pitchFamily="50" charset="-128"/>
              </a:rPr>
              <a:t>「宝塚市</a:t>
            </a:r>
            <a:r>
              <a:rPr lang="ja-JP" altLang="en-US" sz="4000" dirty="0">
                <a:latin typeface="BIZ UDPゴシック" panose="020B0400000000000000" pitchFamily="50" charset="-128"/>
                <a:ea typeface="BIZ UDPゴシック" panose="020B0400000000000000" pitchFamily="50" charset="-128"/>
              </a:rPr>
              <a:t>パークマネジメント計画等」</a:t>
            </a:r>
            <a:br>
              <a:rPr lang="en-US" altLang="ja-JP" sz="4000" dirty="0">
                <a:latin typeface="BIZ UDPゴシック" panose="020B0400000000000000" pitchFamily="50" charset="-128"/>
                <a:ea typeface="BIZ UDPゴシック" panose="020B0400000000000000" pitchFamily="50" charset="-128"/>
              </a:rPr>
            </a:br>
            <a:r>
              <a:rPr lang="ja-JP" altLang="en-US" sz="4000" dirty="0">
                <a:latin typeface="BIZ UDPゴシック" panose="020B0400000000000000" pitchFamily="50" charset="-128"/>
                <a:ea typeface="BIZ UDPゴシック" panose="020B0400000000000000" pitchFamily="50" charset="-128"/>
              </a:rPr>
              <a:t>の策定</a:t>
            </a:r>
            <a:r>
              <a:rPr kumimoji="1" lang="ja-JP" altLang="en-US" sz="4000" dirty="0">
                <a:latin typeface="BIZ UDPゴシック" panose="020B0400000000000000" pitchFamily="50" charset="-128"/>
                <a:ea typeface="BIZ UDPゴシック" panose="020B0400000000000000" pitchFamily="50" charset="-128"/>
              </a:rPr>
              <a:t>について</a:t>
            </a:r>
          </a:p>
        </p:txBody>
      </p:sp>
      <p:sp>
        <p:nvSpPr>
          <p:cNvPr id="3" name="字幕 2">
            <a:extLst>
              <a:ext uri="{FF2B5EF4-FFF2-40B4-BE49-F238E27FC236}">
                <a16:creationId xmlns:a16="http://schemas.microsoft.com/office/drawing/2014/main" id="{A9E57EEA-F77C-4B7A-90CD-7B5288679051}"/>
              </a:ext>
            </a:extLst>
          </p:cNvPr>
          <p:cNvSpPr>
            <a:spLocks noGrp="1"/>
          </p:cNvSpPr>
          <p:nvPr>
            <p:ph type="subTitle" idx="1"/>
          </p:nvPr>
        </p:nvSpPr>
        <p:spPr/>
        <p:txBody>
          <a:bodyPr/>
          <a:lstStyle/>
          <a:p>
            <a:pPr algn="r"/>
            <a:r>
              <a:rPr lang="ja-JP" altLang="en-US" dirty="0">
                <a:latin typeface="BIZ UDPゴシック" panose="020B0400000000000000" pitchFamily="50" charset="-128"/>
                <a:ea typeface="BIZ UDPゴシック" panose="020B0400000000000000" pitchFamily="50" charset="-128"/>
              </a:rPr>
              <a:t>令和５年（２０２３年）９月１３日</a:t>
            </a:r>
            <a:endParaRPr lang="en-US" altLang="ja-JP" dirty="0">
              <a:latin typeface="BIZ UDPゴシック" panose="020B0400000000000000" pitchFamily="50" charset="-128"/>
              <a:ea typeface="BIZ UDPゴシック" panose="020B0400000000000000" pitchFamily="50" charset="-128"/>
            </a:endParaRPr>
          </a:p>
          <a:p>
            <a:pPr algn="r"/>
            <a:r>
              <a:rPr lang="ja-JP" altLang="en-US" dirty="0">
                <a:latin typeface="BIZ UDPゴシック" panose="020B0400000000000000" pitchFamily="50" charset="-128"/>
                <a:ea typeface="BIZ UDPゴシック" panose="020B0400000000000000" pitchFamily="50" charset="-128"/>
              </a:rPr>
              <a:t>都市安全</a:t>
            </a:r>
            <a:r>
              <a:rPr kumimoji="1" lang="ja-JP" altLang="en-US" dirty="0">
                <a:latin typeface="BIZ UDPゴシック" panose="020B0400000000000000" pitchFamily="50" charset="-128"/>
                <a:ea typeface="BIZ UDPゴシック" panose="020B0400000000000000" pitchFamily="50" charset="-128"/>
              </a:rPr>
              <a:t>部　</a:t>
            </a:r>
            <a:r>
              <a:rPr lang="ja-JP" altLang="en-US" dirty="0">
                <a:latin typeface="BIZ UDPゴシック" panose="020B0400000000000000" pitchFamily="50" charset="-128"/>
                <a:ea typeface="BIZ UDPゴシック" panose="020B0400000000000000" pitchFamily="50" charset="-128"/>
              </a:rPr>
              <a:t>公園河川</a:t>
            </a:r>
            <a:r>
              <a:rPr kumimoji="1" lang="ja-JP" altLang="en-US" dirty="0">
                <a:latin typeface="BIZ UDPゴシック" panose="020B0400000000000000" pitchFamily="50" charset="-128"/>
                <a:ea typeface="BIZ UDPゴシック" panose="020B0400000000000000" pitchFamily="50" charset="-128"/>
              </a:rPr>
              <a:t>課</a:t>
            </a:r>
          </a:p>
        </p:txBody>
      </p:sp>
      <p:sp>
        <p:nvSpPr>
          <p:cNvPr id="4" name="スライド番号プレースホルダー 3">
            <a:extLst>
              <a:ext uri="{FF2B5EF4-FFF2-40B4-BE49-F238E27FC236}">
                <a16:creationId xmlns:a16="http://schemas.microsoft.com/office/drawing/2014/main" id="{E5DA3A4A-5310-4AB0-A129-C74C56623388}"/>
              </a:ext>
            </a:extLst>
          </p:cNvPr>
          <p:cNvSpPr>
            <a:spLocks noGrp="1"/>
          </p:cNvSpPr>
          <p:nvPr>
            <p:ph type="sldNum" sz="quarter" idx="12"/>
          </p:nvPr>
        </p:nvSpPr>
        <p:spPr/>
        <p:txBody>
          <a:bodyPr/>
          <a:lstStyle/>
          <a:p>
            <a:fld id="{48E4472F-E7C6-404F-A13A-67D700D65AB0}" type="slidenum">
              <a:rPr kumimoji="1" lang="ja-JP" altLang="en-US" smtClean="0"/>
              <a:t>1</a:t>
            </a:fld>
            <a:endParaRPr kumimoji="1" lang="ja-JP" altLang="en-US"/>
          </a:p>
        </p:txBody>
      </p:sp>
    </p:spTree>
    <p:extLst>
      <p:ext uri="{BB962C8B-B14F-4D97-AF65-F5344CB8AC3E}">
        <p14:creationId xmlns:p14="http://schemas.microsoft.com/office/powerpoint/2010/main" val="2075310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CF865CF7-74A2-4DEA-9BE1-C8932D44C2BB}"/>
              </a:ext>
            </a:extLst>
          </p:cNvPr>
          <p:cNvSpPr txBox="1">
            <a:spLocks/>
          </p:cNvSpPr>
          <p:nvPr/>
        </p:nvSpPr>
        <p:spPr>
          <a:xfrm>
            <a:off x="391886" y="0"/>
            <a:ext cx="11800113" cy="6278336"/>
          </a:xfrm>
          <a:prstGeom prst="rect">
            <a:avLst/>
          </a:prstGeom>
          <a:noFill/>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130000"/>
              </a:lnSpc>
              <a:buNone/>
            </a:pPr>
            <a:r>
              <a:rPr lang="ja-JP" altLang="en-US" sz="2400" b="1" dirty="0">
                <a:latin typeface="BIZ UDP明朝 Medium" panose="02020500000000000000" pitchFamily="18" charset="-128"/>
                <a:ea typeface="BIZ UDP明朝 Medium" panose="02020500000000000000" pitchFamily="18" charset="-128"/>
              </a:rPr>
              <a:t>１　「宝塚市パークマネジメント計画等」について</a:t>
            </a:r>
          </a:p>
          <a:p>
            <a:pPr marL="0" indent="0">
              <a:lnSpc>
                <a:spcPct val="130000"/>
              </a:lnSpc>
              <a:buNone/>
            </a:pPr>
            <a:r>
              <a:rPr lang="ja-JP" altLang="en-US" sz="2400" dirty="0">
                <a:latin typeface="BIZ UDP明朝 Medium" panose="02020500000000000000" pitchFamily="18" charset="-128"/>
                <a:ea typeface="BIZ UDP明朝 Medium" panose="02020500000000000000" pitchFamily="18" charset="-128"/>
              </a:rPr>
              <a:t>　「宝塚市パークマネジメント計画等」は、令和４年４月に改定した「宝塚市みどりの基本計画」で掲げる重点施策である「市民ニーズに応じた魅力ある公園の整備・運営・管理」及び「街路樹の適正な管理」並びに「みどりに関わる人を増やす取組」を推進するための計画。</a:t>
            </a:r>
            <a:endParaRPr lang="en-US" altLang="ja-JP" sz="2400" dirty="0">
              <a:latin typeface="BIZ UDP明朝 Medium" panose="02020500000000000000" pitchFamily="18" charset="-128"/>
              <a:ea typeface="BIZ UDP明朝 Medium" panose="02020500000000000000" pitchFamily="18" charset="-128"/>
            </a:endParaRPr>
          </a:p>
          <a:p>
            <a:pPr marL="0" indent="0">
              <a:lnSpc>
                <a:spcPct val="130000"/>
              </a:lnSpc>
              <a:buNone/>
            </a:pPr>
            <a:r>
              <a:rPr lang="ja-JP" altLang="en-US" sz="2400" b="1" dirty="0">
                <a:latin typeface="BIZ UDP明朝 Medium" panose="02020500000000000000" pitchFamily="18" charset="-128"/>
                <a:ea typeface="BIZ UDP明朝 Medium" panose="02020500000000000000" pitchFamily="18" charset="-128"/>
              </a:rPr>
              <a:t>２　計画策定の目的</a:t>
            </a:r>
            <a:endParaRPr lang="en-US" altLang="ja-JP" sz="2400" b="1" dirty="0">
              <a:latin typeface="BIZ UDP明朝 Medium" panose="02020500000000000000" pitchFamily="18" charset="-128"/>
              <a:ea typeface="BIZ UDP明朝 Medium" panose="02020500000000000000" pitchFamily="18" charset="-128"/>
            </a:endParaRPr>
          </a:p>
          <a:p>
            <a:pPr marL="0" indent="0">
              <a:lnSpc>
                <a:spcPct val="130000"/>
              </a:lnSpc>
              <a:buNone/>
            </a:pPr>
            <a:r>
              <a:rPr lang="ja-JP" altLang="en-US" sz="2400" dirty="0">
                <a:latin typeface="BIZ UDP明朝 Medium" panose="02020500000000000000" pitchFamily="18" charset="-128"/>
                <a:ea typeface="BIZ UDP明朝 Medium" panose="02020500000000000000" pitchFamily="18" charset="-128"/>
              </a:rPr>
              <a:t>少子高齢化の進行や市民ニーズの多様化などの社会情勢の変化を受けて、これまでの行政主導による維持管理中心の公園の管理運営から転換し、公園を活用した多様な主体との連携、協働による持続可能なまちづくりを推進。</a:t>
            </a:r>
            <a:endParaRPr lang="en-US" altLang="ja-JP" sz="2400" dirty="0">
              <a:latin typeface="BIZ UDP明朝 Medium" panose="02020500000000000000" pitchFamily="18" charset="-128"/>
              <a:ea typeface="BIZ UDP明朝 Medium" panose="02020500000000000000" pitchFamily="18" charset="-128"/>
            </a:endParaRPr>
          </a:p>
          <a:p>
            <a:pPr marL="0" indent="0">
              <a:lnSpc>
                <a:spcPct val="130000"/>
              </a:lnSpc>
              <a:buNone/>
            </a:pPr>
            <a:r>
              <a:rPr lang="ja-JP" altLang="en-US" sz="2400" b="1" dirty="0">
                <a:latin typeface="BIZ UDP明朝 Medium" panose="02020500000000000000" pitchFamily="18" charset="-128"/>
                <a:ea typeface="BIZ UDP明朝 Medium" panose="02020500000000000000" pitchFamily="18" charset="-128"/>
              </a:rPr>
              <a:t>３　計画の位置づけ</a:t>
            </a:r>
            <a:endParaRPr lang="en-US" altLang="ja-JP" sz="2400" b="1" dirty="0">
              <a:latin typeface="BIZ UDP明朝 Medium" panose="02020500000000000000" pitchFamily="18" charset="-128"/>
              <a:ea typeface="BIZ UDP明朝 Medium" panose="02020500000000000000" pitchFamily="18" charset="-128"/>
            </a:endParaRPr>
          </a:p>
          <a:p>
            <a:pPr marL="0" indent="0">
              <a:lnSpc>
                <a:spcPct val="130000"/>
              </a:lnSpc>
              <a:buNone/>
            </a:pPr>
            <a:r>
              <a:rPr lang="ja-JP" altLang="en-US" sz="2400" dirty="0">
                <a:latin typeface="BIZ UDP明朝 Medium" panose="02020500000000000000" pitchFamily="18" charset="-128"/>
                <a:ea typeface="BIZ UDP明朝 Medium" panose="02020500000000000000" pitchFamily="18" charset="-128"/>
              </a:rPr>
              <a:t>令和</a:t>
            </a:r>
            <a:r>
              <a:rPr lang="en-US" altLang="ja-JP" sz="2400" dirty="0">
                <a:latin typeface="BIZ UDP明朝 Medium" panose="02020500000000000000" pitchFamily="18" charset="-128"/>
                <a:ea typeface="BIZ UDP明朝 Medium" panose="02020500000000000000" pitchFamily="18" charset="-128"/>
              </a:rPr>
              <a:t>4</a:t>
            </a:r>
            <a:r>
              <a:rPr lang="ja-JP" altLang="en-US" sz="2400" dirty="0">
                <a:latin typeface="BIZ UDP明朝 Medium" panose="02020500000000000000" pitchFamily="18" charset="-128"/>
                <a:ea typeface="BIZ UDP明朝 Medium" panose="02020500000000000000" pitchFamily="18" charset="-128"/>
              </a:rPr>
              <a:t>年</a:t>
            </a:r>
            <a:r>
              <a:rPr lang="en-US" altLang="ja-JP" sz="2400" dirty="0">
                <a:latin typeface="BIZ UDP明朝 Medium" panose="02020500000000000000" pitchFamily="18" charset="-128"/>
                <a:ea typeface="BIZ UDP明朝 Medium" panose="02020500000000000000" pitchFamily="18" charset="-128"/>
              </a:rPr>
              <a:t>4</a:t>
            </a:r>
            <a:r>
              <a:rPr lang="ja-JP" altLang="en-US" sz="2400" dirty="0">
                <a:latin typeface="BIZ UDP明朝 Medium" panose="02020500000000000000" pitchFamily="18" charset="-128"/>
                <a:ea typeface="BIZ UDP明朝 Medium" panose="02020500000000000000" pitchFamily="18" charset="-128"/>
              </a:rPr>
              <a:t>月に改定した「宝塚市みどりの基本計画」の重点施策として本計画を位置づけており、本計画は「宝塚市みどりの基本計画」に基づき策定。</a:t>
            </a:r>
            <a:endParaRPr lang="en-US" altLang="ja-JP" sz="2400" dirty="0">
              <a:latin typeface="+mn-ea"/>
            </a:endParaRPr>
          </a:p>
          <a:p>
            <a:pPr marL="0" indent="0">
              <a:lnSpc>
                <a:spcPct val="130000"/>
              </a:lnSpc>
              <a:buNone/>
            </a:pPr>
            <a:endParaRPr lang="ja-JP" altLang="en-US" sz="2400" dirty="0">
              <a:latin typeface="+mn-ea"/>
            </a:endParaRPr>
          </a:p>
        </p:txBody>
      </p:sp>
      <p:sp>
        <p:nvSpPr>
          <p:cNvPr id="2" name="スライド番号プレースホルダー 1">
            <a:extLst>
              <a:ext uri="{FF2B5EF4-FFF2-40B4-BE49-F238E27FC236}">
                <a16:creationId xmlns:a16="http://schemas.microsoft.com/office/drawing/2014/main" id="{09872845-F38B-4345-B492-B77FA4733C17}"/>
              </a:ext>
            </a:extLst>
          </p:cNvPr>
          <p:cNvSpPr>
            <a:spLocks noGrp="1"/>
          </p:cNvSpPr>
          <p:nvPr>
            <p:ph type="sldNum" sz="quarter" idx="12"/>
          </p:nvPr>
        </p:nvSpPr>
        <p:spPr/>
        <p:txBody>
          <a:bodyPr/>
          <a:lstStyle/>
          <a:p>
            <a:fld id="{48E4472F-E7C6-404F-A13A-67D700D65AB0}" type="slidenum">
              <a:rPr kumimoji="1" lang="ja-JP" altLang="en-US" smtClean="0"/>
              <a:t>2</a:t>
            </a:fld>
            <a:endParaRPr kumimoji="1" lang="ja-JP" altLang="en-US"/>
          </a:p>
        </p:txBody>
      </p:sp>
    </p:spTree>
    <p:extLst>
      <p:ext uri="{BB962C8B-B14F-4D97-AF65-F5344CB8AC3E}">
        <p14:creationId xmlns:p14="http://schemas.microsoft.com/office/powerpoint/2010/main" val="3933514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a:extLst>
              <a:ext uri="{FF2B5EF4-FFF2-40B4-BE49-F238E27FC236}">
                <a16:creationId xmlns:a16="http://schemas.microsoft.com/office/drawing/2014/main" id="{5C5E9363-4984-49D4-9659-568A8EB70BEE}"/>
              </a:ext>
            </a:extLst>
          </p:cNvPr>
          <p:cNvSpPr txBox="1">
            <a:spLocks/>
          </p:cNvSpPr>
          <p:nvPr/>
        </p:nvSpPr>
        <p:spPr>
          <a:xfrm>
            <a:off x="1069522" y="109183"/>
            <a:ext cx="9960428" cy="6193646"/>
          </a:xfrm>
          <a:prstGeom prst="rect">
            <a:avLst/>
          </a:prstGeom>
          <a:noFill/>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170000"/>
              </a:lnSpc>
              <a:spcAft>
                <a:spcPts val="1200"/>
              </a:spcAft>
              <a:buNone/>
            </a:pPr>
            <a:r>
              <a:rPr lang="ja-JP" altLang="en-US" sz="2400" b="1" dirty="0">
                <a:latin typeface="BIZ UDP明朝 Medium" panose="02020500000000000000" pitchFamily="18" charset="-128"/>
                <a:ea typeface="BIZ UDP明朝 Medium" panose="02020500000000000000" pitchFamily="18" charset="-128"/>
              </a:rPr>
              <a:t>４　対象施設</a:t>
            </a:r>
            <a:endParaRPr lang="en-US" altLang="ja-JP" sz="2400" b="1" dirty="0">
              <a:latin typeface="BIZ UDP明朝 Medium" panose="02020500000000000000" pitchFamily="18" charset="-128"/>
              <a:ea typeface="BIZ UDP明朝 Medium" panose="02020500000000000000" pitchFamily="18" charset="-128"/>
            </a:endParaRPr>
          </a:p>
          <a:p>
            <a:pPr marL="0" indent="0">
              <a:lnSpc>
                <a:spcPct val="170000"/>
              </a:lnSpc>
              <a:spcAft>
                <a:spcPts val="1200"/>
              </a:spcAft>
              <a:buNone/>
            </a:pPr>
            <a:r>
              <a:rPr lang="ja-JP" altLang="en-US" sz="2400" dirty="0">
                <a:latin typeface="BIZ UDP明朝 Medium" panose="02020500000000000000" pitchFamily="18" charset="-128"/>
                <a:ea typeface="BIZ UDP明朝 Medium" panose="02020500000000000000" pitchFamily="18" charset="-128"/>
              </a:rPr>
              <a:t>都市公園等約</a:t>
            </a:r>
            <a:r>
              <a:rPr lang="en-US" altLang="ja-JP" sz="2400" dirty="0">
                <a:latin typeface="BIZ UDP明朝 Medium" panose="02020500000000000000" pitchFamily="18" charset="-128"/>
                <a:ea typeface="BIZ UDP明朝 Medium" panose="02020500000000000000" pitchFamily="18" charset="-128"/>
              </a:rPr>
              <a:t>330</a:t>
            </a:r>
            <a:r>
              <a:rPr lang="ja-JP" altLang="en-US" sz="2400" dirty="0">
                <a:latin typeface="BIZ UDP明朝 Medium" panose="02020500000000000000" pitchFamily="18" charset="-128"/>
                <a:ea typeface="BIZ UDP明朝 Medium" panose="02020500000000000000" pitchFamily="18" charset="-128"/>
              </a:rPr>
              <a:t>箇所、子ども遊園</a:t>
            </a:r>
            <a:r>
              <a:rPr lang="en-US" altLang="ja-JP" sz="2400" dirty="0">
                <a:latin typeface="BIZ UDP明朝 Medium" panose="02020500000000000000" pitchFamily="18" charset="-128"/>
                <a:ea typeface="BIZ UDP明朝 Medium" panose="02020500000000000000" pitchFamily="18" charset="-128"/>
              </a:rPr>
              <a:t>30</a:t>
            </a:r>
            <a:r>
              <a:rPr lang="ja-JP" altLang="en-US" sz="2400" dirty="0">
                <a:latin typeface="BIZ UDP明朝 Medium" panose="02020500000000000000" pitchFamily="18" charset="-128"/>
                <a:ea typeface="BIZ UDP明朝 Medium" panose="02020500000000000000" pitchFamily="18" charset="-128"/>
              </a:rPr>
              <a:t>箇所、市道の街路樹や市民花壇、民間などの協力や連携が得られる緑やオープンスペース等</a:t>
            </a:r>
            <a:endParaRPr lang="en-US" altLang="ja-JP" sz="2400" dirty="0">
              <a:latin typeface="BIZ UDP明朝 Medium" panose="02020500000000000000" pitchFamily="18" charset="-128"/>
              <a:ea typeface="BIZ UDP明朝 Medium" panose="02020500000000000000" pitchFamily="18" charset="-128"/>
            </a:endParaRPr>
          </a:p>
          <a:p>
            <a:pPr marL="0" indent="0">
              <a:lnSpc>
                <a:spcPct val="170000"/>
              </a:lnSpc>
              <a:spcAft>
                <a:spcPts val="1200"/>
              </a:spcAft>
              <a:buNone/>
            </a:pPr>
            <a:r>
              <a:rPr lang="ja-JP" altLang="en-US" sz="2400" b="1" dirty="0">
                <a:latin typeface="BIZ UDP明朝 Medium" panose="02020500000000000000" pitchFamily="18" charset="-128"/>
                <a:ea typeface="BIZ UDP明朝 Medium" panose="02020500000000000000" pitchFamily="18" charset="-128"/>
              </a:rPr>
              <a:t>５　策定スケジュール（令和</a:t>
            </a:r>
            <a:r>
              <a:rPr lang="en-US" altLang="ja-JP" sz="2400" b="1" dirty="0">
                <a:latin typeface="BIZ UDP明朝 Medium" panose="02020500000000000000" pitchFamily="18" charset="-128"/>
                <a:ea typeface="BIZ UDP明朝 Medium" panose="02020500000000000000" pitchFamily="18" charset="-128"/>
              </a:rPr>
              <a:t>5</a:t>
            </a:r>
            <a:r>
              <a:rPr lang="ja-JP" altLang="en-US" sz="2400" b="1" dirty="0">
                <a:latin typeface="BIZ UDP明朝 Medium" panose="02020500000000000000" pitchFamily="18" charset="-128"/>
                <a:ea typeface="BIZ UDP明朝 Medium" panose="02020500000000000000" pitchFamily="18" charset="-128"/>
              </a:rPr>
              <a:t>年度～</a:t>
            </a:r>
            <a:r>
              <a:rPr lang="en-US" altLang="ja-JP" sz="2400" b="1" dirty="0">
                <a:latin typeface="BIZ UDP明朝 Medium" panose="02020500000000000000" pitchFamily="18" charset="-128"/>
                <a:ea typeface="BIZ UDP明朝 Medium" panose="02020500000000000000" pitchFamily="18" charset="-128"/>
              </a:rPr>
              <a:t>7</a:t>
            </a:r>
            <a:r>
              <a:rPr lang="ja-JP" altLang="en-US" sz="2400" b="1" dirty="0">
                <a:latin typeface="BIZ UDP明朝 Medium" panose="02020500000000000000" pitchFamily="18" charset="-128"/>
                <a:ea typeface="BIZ UDP明朝 Medium" panose="02020500000000000000" pitchFamily="18" charset="-128"/>
              </a:rPr>
              <a:t>年度の</a:t>
            </a:r>
            <a:r>
              <a:rPr lang="en-US" altLang="ja-JP" sz="2400" b="1" dirty="0">
                <a:latin typeface="BIZ UDP明朝 Medium" panose="02020500000000000000" pitchFamily="18" charset="-128"/>
                <a:ea typeface="BIZ UDP明朝 Medium" panose="02020500000000000000" pitchFamily="18" charset="-128"/>
              </a:rPr>
              <a:t>3</a:t>
            </a:r>
            <a:r>
              <a:rPr lang="ja-JP" altLang="en-US" sz="2400" b="1" dirty="0">
                <a:latin typeface="BIZ UDP明朝 Medium" panose="02020500000000000000" pitchFamily="18" charset="-128"/>
                <a:ea typeface="BIZ UDP明朝 Medium" panose="02020500000000000000" pitchFamily="18" charset="-128"/>
              </a:rPr>
              <a:t>箇年）</a:t>
            </a:r>
            <a:endParaRPr lang="en-US" altLang="ja-JP" sz="2400" b="1" dirty="0">
              <a:latin typeface="BIZ UDP明朝 Medium" panose="02020500000000000000" pitchFamily="18" charset="-128"/>
              <a:ea typeface="BIZ UDP明朝 Medium" panose="02020500000000000000" pitchFamily="18" charset="-128"/>
            </a:endParaRPr>
          </a:p>
          <a:p>
            <a:pPr marL="0" indent="0">
              <a:lnSpc>
                <a:spcPct val="170000"/>
              </a:lnSpc>
              <a:spcAft>
                <a:spcPts val="1200"/>
              </a:spcAft>
              <a:buNone/>
            </a:pPr>
            <a:r>
              <a:rPr lang="ja-JP" altLang="en-US" sz="2400" dirty="0">
                <a:latin typeface="BIZ UDP明朝 Medium" panose="02020500000000000000" pitchFamily="18" charset="-128"/>
                <a:ea typeface="BIZ UDP明朝 Medium" panose="02020500000000000000" pitchFamily="18" charset="-128"/>
              </a:rPr>
              <a:t>（令和５年度）</a:t>
            </a:r>
            <a:endParaRPr lang="en-US" altLang="ja-JP" sz="2400" dirty="0">
              <a:latin typeface="BIZ UDP明朝 Medium" panose="02020500000000000000" pitchFamily="18" charset="-128"/>
              <a:ea typeface="BIZ UDP明朝 Medium" panose="02020500000000000000" pitchFamily="18" charset="-128"/>
            </a:endParaRPr>
          </a:p>
          <a:p>
            <a:pPr marL="0" indent="0">
              <a:lnSpc>
                <a:spcPct val="170000"/>
              </a:lnSpc>
              <a:spcAft>
                <a:spcPts val="1200"/>
              </a:spcAft>
              <a:buNone/>
            </a:pPr>
            <a:r>
              <a:rPr lang="ja-JP" altLang="en-US" sz="2400" dirty="0">
                <a:latin typeface="BIZ UDP明朝 Medium" panose="02020500000000000000" pitchFamily="18" charset="-128"/>
                <a:ea typeface="BIZ UDP明朝 Medium" panose="02020500000000000000" pitchFamily="18" charset="-128"/>
              </a:rPr>
              <a:t>現状把握やアンケートなどによる市民意向調査の実施、整備や管理などの運営方針の検討。</a:t>
            </a:r>
          </a:p>
          <a:p>
            <a:pPr marL="0" indent="0">
              <a:lnSpc>
                <a:spcPct val="170000"/>
              </a:lnSpc>
              <a:spcAft>
                <a:spcPts val="1200"/>
              </a:spcAft>
              <a:buNone/>
            </a:pPr>
            <a:endParaRPr lang="ja-JP" altLang="en-US" sz="3400" dirty="0">
              <a:solidFill>
                <a:srgbClr val="FF0000"/>
              </a:solidFill>
              <a:latin typeface="BIZ UDP明朝 Medium" panose="02020500000000000000" pitchFamily="18" charset="-128"/>
              <a:ea typeface="BIZ UDP明朝 Medium" panose="02020500000000000000" pitchFamily="18" charset="-128"/>
            </a:endParaRPr>
          </a:p>
          <a:p>
            <a:pPr marL="0" indent="0">
              <a:lnSpc>
                <a:spcPct val="170000"/>
              </a:lnSpc>
              <a:spcAft>
                <a:spcPts val="1200"/>
              </a:spcAft>
              <a:buNone/>
            </a:pPr>
            <a:endParaRPr lang="en-US" altLang="ja-JP" sz="2800" dirty="0">
              <a:latin typeface="BIZ UDP明朝 Medium" panose="02020500000000000000" pitchFamily="18" charset="-128"/>
              <a:ea typeface="BIZ UDP明朝 Medium" panose="02020500000000000000" pitchFamily="18" charset="-128"/>
            </a:endParaRPr>
          </a:p>
          <a:p>
            <a:pPr marL="0" indent="0">
              <a:lnSpc>
                <a:spcPct val="170000"/>
              </a:lnSpc>
              <a:spcAft>
                <a:spcPts val="1200"/>
              </a:spcAft>
              <a:buNone/>
            </a:pPr>
            <a:endParaRPr lang="en-US" altLang="ja-JP" sz="2800" b="1" dirty="0"/>
          </a:p>
          <a:p>
            <a:pPr marL="0" indent="0">
              <a:lnSpc>
                <a:spcPct val="170000"/>
              </a:lnSpc>
              <a:spcAft>
                <a:spcPts val="1200"/>
              </a:spcAft>
              <a:buNone/>
            </a:pPr>
            <a:endParaRPr lang="en-US" altLang="ja-JP" sz="2800" b="1" dirty="0"/>
          </a:p>
          <a:p>
            <a:pPr marL="0" indent="0">
              <a:lnSpc>
                <a:spcPct val="170000"/>
              </a:lnSpc>
              <a:spcAft>
                <a:spcPts val="1200"/>
              </a:spcAft>
              <a:buNone/>
            </a:pPr>
            <a:endParaRPr lang="en-US" altLang="ja-JP" sz="2800" b="1" dirty="0"/>
          </a:p>
          <a:p>
            <a:pPr marL="0" indent="0">
              <a:lnSpc>
                <a:spcPct val="170000"/>
              </a:lnSpc>
              <a:spcAft>
                <a:spcPts val="1200"/>
              </a:spcAft>
              <a:buNone/>
            </a:pPr>
            <a:endParaRPr lang="en-US" altLang="ja-JP" sz="3200" b="1" dirty="0"/>
          </a:p>
        </p:txBody>
      </p:sp>
      <p:sp>
        <p:nvSpPr>
          <p:cNvPr id="3" name="スライド番号プレースホルダー 2">
            <a:extLst>
              <a:ext uri="{FF2B5EF4-FFF2-40B4-BE49-F238E27FC236}">
                <a16:creationId xmlns:a16="http://schemas.microsoft.com/office/drawing/2014/main" id="{EC5CBCBD-FEC3-4BC2-98C0-DD7602F358EA}"/>
              </a:ext>
            </a:extLst>
          </p:cNvPr>
          <p:cNvSpPr>
            <a:spLocks noGrp="1"/>
          </p:cNvSpPr>
          <p:nvPr>
            <p:ph type="sldNum" sz="quarter" idx="12"/>
          </p:nvPr>
        </p:nvSpPr>
        <p:spPr/>
        <p:txBody>
          <a:bodyPr/>
          <a:lstStyle/>
          <a:p>
            <a:fld id="{48E4472F-E7C6-404F-A13A-67D700D65AB0}" type="slidenum">
              <a:rPr kumimoji="1" lang="ja-JP" altLang="en-US" smtClean="0"/>
              <a:t>3</a:t>
            </a:fld>
            <a:endParaRPr kumimoji="1" lang="ja-JP" altLang="en-US"/>
          </a:p>
        </p:txBody>
      </p:sp>
    </p:spTree>
    <p:extLst>
      <p:ext uri="{BB962C8B-B14F-4D97-AF65-F5344CB8AC3E}">
        <p14:creationId xmlns:p14="http://schemas.microsoft.com/office/powerpoint/2010/main" val="3004569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a:extLst>
              <a:ext uri="{FF2B5EF4-FFF2-40B4-BE49-F238E27FC236}">
                <a16:creationId xmlns:a16="http://schemas.microsoft.com/office/drawing/2014/main" id="{5C5E9363-4984-49D4-9659-568A8EB70BEE}"/>
              </a:ext>
            </a:extLst>
          </p:cNvPr>
          <p:cNvSpPr txBox="1">
            <a:spLocks/>
          </p:cNvSpPr>
          <p:nvPr/>
        </p:nvSpPr>
        <p:spPr>
          <a:xfrm>
            <a:off x="1069522" y="109183"/>
            <a:ext cx="9960428" cy="6193646"/>
          </a:xfrm>
          <a:prstGeom prst="rect">
            <a:avLst/>
          </a:prstGeom>
          <a:noFill/>
        </p:spPr>
        <p:txBody>
          <a:bodyPr>
            <a:normAutofit fontScale="77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170000"/>
              </a:lnSpc>
              <a:spcAft>
                <a:spcPts val="1200"/>
              </a:spcAft>
              <a:buNone/>
            </a:pPr>
            <a:r>
              <a:rPr lang="ja-JP" altLang="en-US" sz="3400" dirty="0">
                <a:latin typeface="BIZ UDP明朝 Medium" panose="02020500000000000000" pitchFamily="18" charset="-128"/>
                <a:ea typeface="BIZ UDP明朝 Medium" panose="02020500000000000000" pitchFamily="18" charset="-128"/>
              </a:rPr>
              <a:t>（令和６年度）具体的な検討として、</a:t>
            </a:r>
            <a:endParaRPr lang="en-US" altLang="ja-JP" sz="3400" dirty="0">
              <a:latin typeface="BIZ UDP明朝 Medium" panose="02020500000000000000" pitchFamily="18" charset="-128"/>
              <a:ea typeface="BIZ UDP明朝 Medium" panose="02020500000000000000" pitchFamily="18" charset="-128"/>
            </a:endParaRPr>
          </a:p>
          <a:p>
            <a:pPr marL="0" indent="0">
              <a:lnSpc>
                <a:spcPct val="170000"/>
              </a:lnSpc>
              <a:spcAft>
                <a:spcPts val="1200"/>
              </a:spcAft>
              <a:buNone/>
            </a:pPr>
            <a:r>
              <a:rPr lang="ja-JP" altLang="en-US" sz="3400" dirty="0">
                <a:solidFill>
                  <a:srgbClr val="FF0000"/>
                </a:solidFill>
                <a:latin typeface="BIZ UDP明朝 Medium" panose="02020500000000000000" pitchFamily="18" charset="-128"/>
                <a:ea typeface="BIZ UDP明朝 Medium" panose="02020500000000000000" pitchFamily="18" charset="-128"/>
              </a:rPr>
              <a:t>・まちづくり協議会などの小学校区を単位とした公園区を市内</a:t>
            </a:r>
            <a:r>
              <a:rPr lang="en-US" altLang="ja-JP" sz="3400" dirty="0">
                <a:solidFill>
                  <a:srgbClr val="FF0000"/>
                </a:solidFill>
                <a:latin typeface="BIZ UDP明朝 Medium" panose="02020500000000000000" pitchFamily="18" charset="-128"/>
                <a:ea typeface="BIZ UDP明朝 Medium" panose="02020500000000000000" pitchFamily="18" charset="-128"/>
              </a:rPr>
              <a:t>20</a:t>
            </a:r>
            <a:r>
              <a:rPr lang="ja-JP" altLang="en-US" sz="3400" dirty="0">
                <a:solidFill>
                  <a:srgbClr val="FF0000"/>
                </a:solidFill>
                <a:latin typeface="BIZ UDP明朝 Medium" panose="02020500000000000000" pitchFamily="18" charset="-128"/>
                <a:ea typeface="BIZ UDP明朝 Medium" panose="02020500000000000000" pitchFamily="18" charset="-128"/>
              </a:rPr>
              <a:t>箇所　設定し、公園区計画案を作成。</a:t>
            </a:r>
            <a:endParaRPr lang="en-US" altLang="ja-JP" sz="3400" dirty="0">
              <a:solidFill>
                <a:srgbClr val="FF0000"/>
              </a:solidFill>
              <a:latin typeface="BIZ UDP明朝 Medium" panose="02020500000000000000" pitchFamily="18" charset="-128"/>
              <a:ea typeface="BIZ UDP明朝 Medium" panose="02020500000000000000" pitchFamily="18" charset="-128"/>
            </a:endParaRPr>
          </a:p>
          <a:p>
            <a:pPr marL="0" indent="0">
              <a:lnSpc>
                <a:spcPct val="170000"/>
              </a:lnSpc>
              <a:spcAft>
                <a:spcPts val="1200"/>
              </a:spcAft>
              <a:buNone/>
            </a:pPr>
            <a:r>
              <a:rPr lang="ja-JP" altLang="en-US" sz="3400" dirty="0">
                <a:solidFill>
                  <a:srgbClr val="FF0000"/>
                </a:solidFill>
                <a:latin typeface="BIZ UDP明朝 Medium" panose="02020500000000000000" pitchFamily="18" charset="-128"/>
                <a:ea typeface="BIZ UDP明朝 Medium" panose="02020500000000000000" pitchFamily="18" charset="-128"/>
              </a:rPr>
              <a:t>・公園区、１箇所を整備モデル事業として位置付け、他公園区などよりも詳細な事業計画案を作成。</a:t>
            </a:r>
            <a:endParaRPr lang="en-US" altLang="ja-JP" sz="3400" dirty="0">
              <a:solidFill>
                <a:srgbClr val="FF0000"/>
              </a:solidFill>
              <a:latin typeface="BIZ UDP明朝 Medium" panose="02020500000000000000" pitchFamily="18" charset="-128"/>
              <a:ea typeface="BIZ UDP明朝 Medium" panose="02020500000000000000" pitchFamily="18" charset="-128"/>
            </a:endParaRPr>
          </a:p>
          <a:p>
            <a:pPr marL="0" indent="0">
              <a:lnSpc>
                <a:spcPct val="170000"/>
              </a:lnSpc>
              <a:spcAft>
                <a:spcPts val="1200"/>
              </a:spcAft>
              <a:buNone/>
            </a:pPr>
            <a:r>
              <a:rPr lang="ja-JP" altLang="en-US" sz="3400" dirty="0">
                <a:solidFill>
                  <a:schemeClr val="tx1"/>
                </a:solidFill>
                <a:latin typeface="BIZ UDP明朝 Medium" panose="02020500000000000000" pitchFamily="18" charset="-128"/>
                <a:ea typeface="BIZ UDP明朝 Medium" panose="02020500000000000000" pitchFamily="18" charset="-128"/>
              </a:rPr>
              <a:t>・末広中央公園などの市内外からの来場が見込まれる大規模公園とその周辺施設などは、民間活力の導入検討などを行い、公園活用事業計画案を作成。</a:t>
            </a:r>
            <a:endParaRPr lang="ja-JP" altLang="en-US" sz="3400" dirty="0">
              <a:solidFill>
                <a:srgbClr val="FF0000"/>
              </a:solidFill>
              <a:latin typeface="BIZ UDP明朝 Medium" panose="02020500000000000000" pitchFamily="18" charset="-128"/>
              <a:ea typeface="BIZ UDP明朝 Medium" panose="02020500000000000000" pitchFamily="18" charset="-128"/>
            </a:endParaRPr>
          </a:p>
          <a:p>
            <a:pPr marL="0" indent="0">
              <a:lnSpc>
                <a:spcPct val="170000"/>
              </a:lnSpc>
              <a:spcAft>
                <a:spcPts val="1200"/>
              </a:spcAft>
              <a:buNone/>
            </a:pPr>
            <a:endParaRPr lang="ja-JP" altLang="en-US" sz="3400" dirty="0">
              <a:solidFill>
                <a:srgbClr val="FF0000"/>
              </a:solidFill>
              <a:latin typeface="BIZ UDP明朝 Medium" panose="02020500000000000000" pitchFamily="18" charset="-128"/>
              <a:ea typeface="BIZ UDP明朝 Medium" panose="02020500000000000000" pitchFamily="18" charset="-128"/>
            </a:endParaRPr>
          </a:p>
          <a:p>
            <a:pPr marL="0" indent="0">
              <a:lnSpc>
                <a:spcPct val="170000"/>
              </a:lnSpc>
              <a:spcAft>
                <a:spcPts val="1200"/>
              </a:spcAft>
              <a:buNone/>
            </a:pPr>
            <a:endParaRPr lang="en-US" altLang="ja-JP" sz="2800" dirty="0">
              <a:latin typeface="BIZ UDP明朝 Medium" panose="02020500000000000000" pitchFamily="18" charset="-128"/>
              <a:ea typeface="BIZ UDP明朝 Medium" panose="02020500000000000000" pitchFamily="18" charset="-128"/>
            </a:endParaRPr>
          </a:p>
          <a:p>
            <a:pPr marL="0" indent="0">
              <a:lnSpc>
                <a:spcPct val="170000"/>
              </a:lnSpc>
              <a:spcAft>
                <a:spcPts val="1200"/>
              </a:spcAft>
              <a:buNone/>
            </a:pPr>
            <a:endParaRPr lang="en-US" altLang="ja-JP" sz="2800" b="1" dirty="0"/>
          </a:p>
          <a:p>
            <a:pPr marL="0" indent="0">
              <a:lnSpc>
                <a:spcPct val="170000"/>
              </a:lnSpc>
              <a:spcAft>
                <a:spcPts val="1200"/>
              </a:spcAft>
              <a:buNone/>
            </a:pPr>
            <a:endParaRPr lang="en-US" altLang="ja-JP" sz="2800" b="1" dirty="0"/>
          </a:p>
          <a:p>
            <a:pPr marL="0" indent="0">
              <a:lnSpc>
                <a:spcPct val="170000"/>
              </a:lnSpc>
              <a:spcAft>
                <a:spcPts val="1200"/>
              </a:spcAft>
              <a:buNone/>
            </a:pPr>
            <a:endParaRPr lang="en-US" altLang="ja-JP" sz="2800" b="1" dirty="0"/>
          </a:p>
          <a:p>
            <a:pPr marL="0" indent="0">
              <a:lnSpc>
                <a:spcPct val="170000"/>
              </a:lnSpc>
              <a:spcAft>
                <a:spcPts val="1200"/>
              </a:spcAft>
              <a:buNone/>
            </a:pPr>
            <a:endParaRPr lang="en-US" altLang="ja-JP" sz="3200" b="1" dirty="0"/>
          </a:p>
        </p:txBody>
      </p:sp>
      <p:sp>
        <p:nvSpPr>
          <p:cNvPr id="3" name="スライド番号プレースホルダー 2">
            <a:extLst>
              <a:ext uri="{FF2B5EF4-FFF2-40B4-BE49-F238E27FC236}">
                <a16:creationId xmlns:a16="http://schemas.microsoft.com/office/drawing/2014/main" id="{F7ED947B-82D8-44A5-B93F-7EA7E032E445}"/>
              </a:ext>
            </a:extLst>
          </p:cNvPr>
          <p:cNvSpPr>
            <a:spLocks noGrp="1"/>
          </p:cNvSpPr>
          <p:nvPr>
            <p:ph type="sldNum" sz="quarter" idx="12"/>
          </p:nvPr>
        </p:nvSpPr>
        <p:spPr/>
        <p:txBody>
          <a:bodyPr/>
          <a:lstStyle/>
          <a:p>
            <a:fld id="{48E4472F-E7C6-404F-A13A-67D700D65AB0}" type="slidenum">
              <a:rPr kumimoji="1" lang="ja-JP" altLang="en-US" smtClean="0"/>
              <a:t>4</a:t>
            </a:fld>
            <a:endParaRPr kumimoji="1" lang="ja-JP" altLang="en-US"/>
          </a:p>
        </p:txBody>
      </p:sp>
    </p:spTree>
    <p:extLst>
      <p:ext uri="{BB962C8B-B14F-4D97-AF65-F5344CB8AC3E}">
        <p14:creationId xmlns:p14="http://schemas.microsoft.com/office/powerpoint/2010/main" val="1906829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a:extLst>
              <a:ext uri="{FF2B5EF4-FFF2-40B4-BE49-F238E27FC236}">
                <a16:creationId xmlns:a16="http://schemas.microsoft.com/office/drawing/2014/main" id="{5C5E9363-4984-49D4-9659-568A8EB70BEE}"/>
              </a:ext>
            </a:extLst>
          </p:cNvPr>
          <p:cNvSpPr txBox="1">
            <a:spLocks/>
          </p:cNvSpPr>
          <p:nvPr/>
        </p:nvSpPr>
        <p:spPr>
          <a:xfrm>
            <a:off x="1069522" y="109183"/>
            <a:ext cx="9960428" cy="6193646"/>
          </a:xfrm>
          <a:prstGeom prst="rect">
            <a:avLst/>
          </a:prstGeom>
          <a:noFill/>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nSpc>
                <a:spcPct val="170000"/>
              </a:lnSpc>
              <a:spcAft>
                <a:spcPts val="1200"/>
              </a:spcAft>
              <a:buNone/>
            </a:pPr>
            <a:r>
              <a:rPr lang="ja-JP" altLang="en-US" sz="2400" dirty="0">
                <a:latin typeface="BIZ UDP明朝 Medium" panose="02020500000000000000" pitchFamily="18" charset="-128"/>
                <a:ea typeface="BIZ UDP明朝 Medium" panose="02020500000000000000" pitchFamily="18" charset="-128"/>
              </a:rPr>
              <a:t>（令和７年度）取組方針の具体化として、</a:t>
            </a:r>
          </a:p>
          <a:p>
            <a:pPr marL="0" indent="0">
              <a:lnSpc>
                <a:spcPct val="170000"/>
              </a:lnSpc>
              <a:spcAft>
                <a:spcPts val="1200"/>
              </a:spcAft>
              <a:buNone/>
            </a:pPr>
            <a:r>
              <a:rPr lang="ja-JP" altLang="en-US" sz="2400" dirty="0">
                <a:latin typeface="BIZ UDP明朝 Medium" panose="02020500000000000000" pitchFamily="18" charset="-128"/>
                <a:ea typeface="BIZ UDP明朝 Medium" panose="02020500000000000000" pitchFamily="18" charset="-128"/>
              </a:rPr>
              <a:t>・（仮称）公園利活用協議会などのエリアプラットホームの設立。</a:t>
            </a:r>
          </a:p>
          <a:p>
            <a:pPr marL="0" indent="0">
              <a:lnSpc>
                <a:spcPct val="170000"/>
              </a:lnSpc>
              <a:spcAft>
                <a:spcPts val="1200"/>
              </a:spcAft>
              <a:buNone/>
            </a:pPr>
            <a:r>
              <a:rPr lang="ja-JP" altLang="en-US" sz="2400" dirty="0">
                <a:solidFill>
                  <a:srgbClr val="FF0000"/>
                </a:solidFill>
                <a:latin typeface="BIZ UDP明朝 Medium" panose="02020500000000000000" pitchFamily="18" charset="-128"/>
                <a:ea typeface="BIZ UDP明朝 Medium" panose="02020500000000000000" pitchFamily="18" charset="-128"/>
              </a:rPr>
              <a:t>・市民ワークショップなどによるモデル事業の実践。</a:t>
            </a:r>
            <a:endParaRPr lang="en-US" altLang="ja-JP" sz="2400" dirty="0">
              <a:solidFill>
                <a:srgbClr val="FF0000"/>
              </a:solidFill>
              <a:latin typeface="BIZ UDP明朝 Medium" panose="02020500000000000000" pitchFamily="18" charset="-128"/>
              <a:ea typeface="BIZ UDP明朝 Medium" panose="02020500000000000000" pitchFamily="18" charset="-128"/>
            </a:endParaRPr>
          </a:p>
          <a:p>
            <a:pPr marL="0" indent="0">
              <a:lnSpc>
                <a:spcPct val="170000"/>
              </a:lnSpc>
              <a:spcAft>
                <a:spcPts val="1200"/>
              </a:spcAft>
              <a:buNone/>
            </a:pPr>
            <a:r>
              <a:rPr lang="ja-JP" altLang="en-US" sz="2400" dirty="0">
                <a:latin typeface="BIZ UDP明朝 Medium" panose="02020500000000000000" pitchFamily="18" charset="-128"/>
                <a:ea typeface="BIZ UDP明朝 Medium" panose="02020500000000000000" pitchFamily="18" charset="-128"/>
              </a:rPr>
              <a:t>・</a:t>
            </a:r>
            <a:r>
              <a:rPr lang="ja-JP" altLang="en-US" sz="2400" dirty="0">
                <a:solidFill>
                  <a:srgbClr val="FF0000"/>
                </a:solidFill>
                <a:latin typeface="BIZ UDP明朝 Medium" panose="02020500000000000000" pitchFamily="18" charset="-128"/>
                <a:ea typeface="BIZ UDP明朝 Medium" panose="02020500000000000000" pitchFamily="18" charset="-128"/>
              </a:rPr>
              <a:t>モデル事業を他の公園区に広く展開するための推進方策検討等。</a:t>
            </a:r>
          </a:p>
          <a:p>
            <a:pPr marL="0" indent="0">
              <a:lnSpc>
                <a:spcPct val="170000"/>
              </a:lnSpc>
              <a:spcAft>
                <a:spcPts val="1200"/>
              </a:spcAft>
              <a:buNone/>
            </a:pPr>
            <a:r>
              <a:rPr lang="ja-JP" altLang="en-US" sz="2400" dirty="0">
                <a:latin typeface="BIZ UDP明朝 Medium" panose="02020500000000000000" pitchFamily="18" charset="-128"/>
                <a:ea typeface="BIZ UDP明朝 Medium" panose="02020500000000000000" pitchFamily="18" charset="-128"/>
              </a:rPr>
              <a:t>・宝塚市パークマネジメント計画等の成案化。</a:t>
            </a:r>
          </a:p>
          <a:p>
            <a:pPr marL="0" indent="0">
              <a:lnSpc>
                <a:spcPct val="170000"/>
              </a:lnSpc>
              <a:spcAft>
                <a:spcPts val="1200"/>
              </a:spcAft>
              <a:buNone/>
            </a:pPr>
            <a:endParaRPr lang="en-US" altLang="ja-JP" sz="2800" dirty="0">
              <a:latin typeface="BIZ UDP明朝 Medium" panose="02020500000000000000" pitchFamily="18" charset="-128"/>
              <a:ea typeface="BIZ UDP明朝 Medium" panose="02020500000000000000" pitchFamily="18" charset="-128"/>
            </a:endParaRPr>
          </a:p>
          <a:p>
            <a:pPr marL="0" indent="0">
              <a:lnSpc>
                <a:spcPct val="170000"/>
              </a:lnSpc>
              <a:spcAft>
                <a:spcPts val="1200"/>
              </a:spcAft>
              <a:buNone/>
            </a:pPr>
            <a:endParaRPr lang="en-US" altLang="ja-JP" sz="2800" b="1" dirty="0"/>
          </a:p>
          <a:p>
            <a:pPr marL="0" indent="0">
              <a:lnSpc>
                <a:spcPct val="170000"/>
              </a:lnSpc>
              <a:spcAft>
                <a:spcPts val="1200"/>
              </a:spcAft>
              <a:buNone/>
            </a:pPr>
            <a:endParaRPr lang="en-US" altLang="ja-JP" sz="2800" b="1" dirty="0"/>
          </a:p>
          <a:p>
            <a:pPr marL="0" indent="0">
              <a:lnSpc>
                <a:spcPct val="170000"/>
              </a:lnSpc>
              <a:spcAft>
                <a:spcPts val="1200"/>
              </a:spcAft>
              <a:buNone/>
            </a:pPr>
            <a:endParaRPr lang="en-US" altLang="ja-JP" sz="2800" b="1" dirty="0"/>
          </a:p>
          <a:p>
            <a:pPr marL="0" indent="0">
              <a:lnSpc>
                <a:spcPct val="170000"/>
              </a:lnSpc>
              <a:spcAft>
                <a:spcPts val="1200"/>
              </a:spcAft>
              <a:buNone/>
            </a:pPr>
            <a:endParaRPr lang="en-US" altLang="ja-JP" sz="3200" b="1" dirty="0"/>
          </a:p>
        </p:txBody>
      </p:sp>
      <p:sp>
        <p:nvSpPr>
          <p:cNvPr id="3" name="スライド番号プレースホルダー 2">
            <a:extLst>
              <a:ext uri="{FF2B5EF4-FFF2-40B4-BE49-F238E27FC236}">
                <a16:creationId xmlns:a16="http://schemas.microsoft.com/office/drawing/2014/main" id="{EE403781-97AB-4BFD-8355-663F54ECBA43}"/>
              </a:ext>
            </a:extLst>
          </p:cNvPr>
          <p:cNvSpPr>
            <a:spLocks noGrp="1"/>
          </p:cNvSpPr>
          <p:nvPr>
            <p:ph type="sldNum" sz="quarter" idx="12"/>
          </p:nvPr>
        </p:nvSpPr>
        <p:spPr/>
        <p:txBody>
          <a:bodyPr/>
          <a:lstStyle/>
          <a:p>
            <a:fld id="{48E4472F-E7C6-404F-A13A-67D700D65AB0}" type="slidenum">
              <a:rPr kumimoji="1" lang="ja-JP" altLang="en-US" smtClean="0"/>
              <a:t>5</a:t>
            </a:fld>
            <a:endParaRPr kumimoji="1" lang="ja-JP" altLang="en-US"/>
          </a:p>
        </p:txBody>
      </p:sp>
    </p:spTree>
    <p:extLst>
      <p:ext uri="{BB962C8B-B14F-4D97-AF65-F5344CB8AC3E}">
        <p14:creationId xmlns:p14="http://schemas.microsoft.com/office/powerpoint/2010/main" val="207925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CF865CF7-74A2-4DEA-9BE1-C8932D44C2BB}"/>
              </a:ext>
            </a:extLst>
          </p:cNvPr>
          <p:cNvSpPr txBox="1">
            <a:spLocks/>
          </p:cNvSpPr>
          <p:nvPr/>
        </p:nvSpPr>
        <p:spPr>
          <a:xfrm>
            <a:off x="1061358" y="375557"/>
            <a:ext cx="9952264" cy="5927271"/>
          </a:xfrm>
          <a:prstGeom prst="rect">
            <a:avLst/>
          </a:prstGeom>
          <a:noFill/>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en-US" sz="2400" b="1" dirty="0">
                <a:latin typeface="BIZ UDP明朝 Medium" panose="02020500000000000000" pitchFamily="18" charset="-128"/>
                <a:ea typeface="BIZ UDP明朝 Medium" panose="02020500000000000000" pitchFamily="18" charset="-128"/>
              </a:rPr>
              <a:t>６　その他</a:t>
            </a:r>
            <a:endParaRPr lang="en-US" altLang="ja-JP" sz="2400" b="1" dirty="0">
              <a:latin typeface="BIZ UDP明朝 Medium" panose="02020500000000000000" pitchFamily="18" charset="-128"/>
              <a:ea typeface="BIZ UDP明朝 Medium" panose="02020500000000000000" pitchFamily="18" charset="-128"/>
            </a:endParaRPr>
          </a:p>
          <a:p>
            <a:r>
              <a:rPr lang="ja-JP" altLang="en-US" sz="2400" dirty="0">
                <a:latin typeface="BIZ UDP明朝 Medium" panose="02020500000000000000" pitchFamily="18" charset="-128"/>
                <a:ea typeface="BIZ UDP明朝 Medium" panose="02020500000000000000" pitchFamily="18" charset="-128"/>
              </a:rPr>
              <a:t>「宝塚市パークマネジメント計画」の策定と併せて、「都市計画公園見直しガイドライン」の作成や「街路樹管理計画」の策定、「（仮称）公園協力金制度」の検討などを行う。</a:t>
            </a:r>
            <a:endParaRPr lang="en-US" altLang="ja-JP" sz="2400" dirty="0">
              <a:latin typeface="BIZ UDP明朝 Medium" panose="02020500000000000000" pitchFamily="18" charset="-128"/>
              <a:ea typeface="BIZ UDP明朝 Medium" panose="02020500000000000000" pitchFamily="18" charset="-128"/>
            </a:endParaRPr>
          </a:p>
          <a:p>
            <a:pPr marL="0" indent="0">
              <a:buNone/>
            </a:pPr>
            <a:endParaRPr lang="en-US" altLang="ja-JP" sz="2400" b="1" dirty="0">
              <a:latin typeface="BIZ UDP明朝 Medium" panose="02020500000000000000" pitchFamily="18" charset="-128"/>
              <a:ea typeface="BIZ UDP明朝 Medium" panose="02020500000000000000" pitchFamily="18" charset="-128"/>
            </a:endParaRPr>
          </a:p>
          <a:p>
            <a:pPr marL="0" indent="0">
              <a:buNone/>
            </a:pPr>
            <a:r>
              <a:rPr lang="en-US" altLang="ja-JP" sz="2400" b="1" dirty="0">
                <a:latin typeface="BIZ UDP明朝 Medium" panose="02020500000000000000" pitchFamily="18" charset="-128"/>
                <a:ea typeface="BIZ UDP明朝 Medium" panose="02020500000000000000" pitchFamily="18" charset="-128"/>
              </a:rPr>
              <a:t>7</a:t>
            </a:r>
            <a:r>
              <a:rPr lang="ja-JP" altLang="en-US" sz="2400" b="1" dirty="0">
                <a:latin typeface="BIZ UDP明朝 Medium" panose="02020500000000000000" pitchFamily="18" charset="-128"/>
                <a:ea typeface="BIZ UDP明朝 Medium" panose="02020500000000000000" pitchFamily="18" charset="-128"/>
              </a:rPr>
              <a:t>　今後の予定</a:t>
            </a:r>
            <a:endParaRPr lang="en-US" altLang="ja-JP" sz="2400" b="1" dirty="0">
              <a:latin typeface="BIZ UDP明朝 Medium" panose="02020500000000000000" pitchFamily="18" charset="-128"/>
              <a:ea typeface="BIZ UDP明朝 Medium" panose="02020500000000000000" pitchFamily="18" charset="-128"/>
            </a:endParaRPr>
          </a:p>
          <a:p>
            <a:r>
              <a:rPr lang="ja-JP" altLang="en-US" sz="2400" dirty="0">
                <a:latin typeface="BIZ UDP明朝 Medium" panose="02020500000000000000" pitchFamily="18" charset="-128"/>
                <a:ea typeface="BIZ UDP明朝 Medium" panose="02020500000000000000" pitchFamily="18" charset="-128"/>
              </a:rPr>
              <a:t>・令和</a:t>
            </a:r>
            <a:r>
              <a:rPr lang="en-US" altLang="ja-JP" sz="2400" dirty="0">
                <a:latin typeface="BIZ UDP明朝 Medium" panose="02020500000000000000" pitchFamily="18" charset="-128"/>
                <a:ea typeface="BIZ UDP明朝 Medium" panose="02020500000000000000" pitchFamily="18" charset="-128"/>
              </a:rPr>
              <a:t>5</a:t>
            </a:r>
            <a:r>
              <a:rPr lang="ja-JP" altLang="en-US" sz="2400" dirty="0">
                <a:latin typeface="BIZ UDP明朝 Medium" panose="02020500000000000000" pitchFamily="18" charset="-128"/>
                <a:ea typeface="BIZ UDP明朝 Medium" panose="02020500000000000000" pitchFamily="18" charset="-128"/>
              </a:rPr>
              <a:t>年</a:t>
            </a:r>
            <a:r>
              <a:rPr lang="en-US" altLang="ja-JP" sz="2400" dirty="0">
                <a:latin typeface="BIZ UDP明朝 Medium" panose="02020500000000000000" pitchFamily="18" charset="-128"/>
                <a:ea typeface="BIZ UDP明朝 Medium" panose="02020500000000000000" pitchFamily="18" charset="-128"/>
              </a:rPr>
              <a:t>10</a:t>
            </a:r>
            <a:r>
              <a:rPr lang="ja-JP" altLang="en-US" sz="2400" dirty="0">
                <a:latin typeface="BIZ UDP明朝 Medium" panose="02020500000000000000" pitchFamily="18" charset="-128"/>
                <a:ea typeface="BIZ UDP明朝 Medium" panose="02020500000000000000" pitchFamily="18" charset="-128"/>
              </a:rPr>
              <a:t>月頃</a:t>
            </a:r>
            <a:endParaRPr lang="en-US" altLang="ja-JP" sz="2400" dirty="0">
              <a:latin typeface="BIZ UDP明朝 Medium" panose="02020500000000000000" pitchFamily="18" charset="-128"/>
              <a:ea typeface="BIZ UDP明朝 Medium" panose="02020500000000000000" pitchFamily="18" charset="-128"/>
            </a:endParaRPr>
          </a:p>
          <a:p>
            <a:r>
              <a:rPr lang="ja-JP" altLang="en-US" sz="2400" dirty="0">
                <a:latin typeface="BIZ UDP明朝 Medium" panose="02020500000000000000" pitchFamily="18" charset="-128"/>
                <a:ea typeface="BIZ UDP明朝 Medium" panose="02020500000000000000" pitchFamily="18" charset="-128"/>
              </a:rPr>
              <a:t>　「宝塚市パークマネジメント計画等策定業務委託」事業者決定</a:t>
            </a:r>
            <a:endParaRPr lang="en-US" altLang="ja-JP" sz="2400" dirty="0">
              <a:latin typeface="BIZ UDP明朝 Medium" panose="02020500000000000000" pitchFamily="18" charset="-128"/>
              <a:ea typeface="BIZ UDP明朝 Medium" panose="02020500000000000000" pitchFamily="18" charset="-128"/>
            </a:endParaRPr>
          </a:p>
          <a:p>
            <a:r>
              <a:rPr lang="ja-JP" altLang="en-US" sz="2400" dirty="0">
                <a:latin typeface="BIZ UDP明朝 Medium" panose="02020500000000000000" pitchFamily="18" charset="-128"/>
                <a:ea typeface="BIZ UDP明朝 Medium" panose="02020500000000000000" pitchFamily="18" charset="-128"/>
              </a:rPr>
              <a:t>・令和</a:t>
            </a:r>
            <a:r>
              <a:rPr lang="en-US" altLang="ja-JP" sz="2400" dirty="0">
                <a:latin typeface="BIZ UDP明朝 Medium" panose="02020500000000000000" pitchFamily="18" charset="-128"/>
                <a:ea typeface="BIZ UDP明朝 Medium" panose="02020500000000000000" pitchFamily="18" charset="-128"/>
              </a:rPr>
              <a:t>6</a:t>
            </a:r>
            <a:r>
              <a:rPr lang="ja-JP" altLang="en-US" sz="2400" dirty="0">
                <a:latin typeface="BIZ UDP明朝 Medium" panose="02020500000000000000" pitchFamily="18" charset="-128"/>
                <a:ea typeface="BIZ UDP明朝 Medium" panose="02020500000000000000" pitchFamily="18" charset="-128"/>
              </a:rPr>
              <a:t>年</a:t>
            </a:r>
            <a:r>
              <a:rPr lang="en-US" altLang="ja-JP" sz="2400" dirty="0">
                <a:latin typeface="BIZ UDP明朝 Medium" panose="02020500000000000000" pitchFamily="18" charset="-128"/>
                <a:ea typeface="BIZ UDP明朝 Medium" panose="02020500000000000000" pitchFamily="18" charset="-128"/>
              </a:rPr>
              <a:t>1</a:t>
            </a:r>
            <a:r>
              <a:rPr lang="ja-JP" altLang="en-US" sz="2400" dirty="0">
                <a:latin typeface="BIZ UDP明朝 Medium" panose="02020500000000000000" pitchFamily="18" charset="-128"/>
                <a:ea typeface="BIZ UDP明朝 Medium" panose="02020500000000000000" pitchFamily="18" charset="-128"/>
              </a:rPr>
              <a:t>月～</a:t>
            </a:r>
            <a:endParaRPr lang="en-US" altLang="ja-JP" sz="2400" dirty="0">
              <a:latin typeface="BIZ UDP明朝 Medium" panose="02020500000000000000" pitchFamily="18" charset="-128"/>
              <a:ea typeface="BIZ UDP明朝 Medium" panose="02020500000000000000" pitchFamily="18" charset="-128"/>
            </a:endParaRPr>
          </a:p>
          <a:p>
            <a:r>
              <a:rPr lang="ja-JP" altLang="en-US" sz="2400" dirty="0">
                <a:latin typeface="BIZ UDP明朝 Medium" panose="02020500000000000000" pitchFamily="18" charset="-128"/>
                <a:ea typeface="BIZ UDP明朝 Medium" panose="02020500000000000000" pitchFamily="18" charset="-128"/>
              </a:rPr>
              <a:t>　公園区計画案策定等に係る「詳細スケジュール案」の説明</a:t>
            </a:r>
            <a:endParaRPr lang="en-US" altLang="ja-JP" sz="2400" dirty="0">
              <a:latin typeface="BIZ UDP明朝 Medium" panose="02020500000000000000" pitchFamily="18" charset="-128"/>
              <a:ea typeface="BIZ UDP明朝 Medium" panose="02020500000000000000" pitchFamily="18" charset="-128"/>
            </a:endParaRPr>
          </a:p>
          <a:p>
            <a:r>
              <a:rPr lang="ja-JP" altLang="en-US" sz="2400" dirty="0">
                <a:latin typeface="BIZ UDP明朝 Medium" panose="02020500000000000000" pitchFamily="18" charset="-128"/>
                <a:ea typeface="BIZ UDP明朝 Medium" panose="02020500000000000000" pitchFamily="18" charset="-128"/>
              </a:rPr>
              <a:t>　</a:t>
            </a:r>
          </a:p>
          <a:p>
            <a:endParaRPr lang="ja-JP" altLang="en-US" sz="2400" dirty="0">
              <a:latin typeface="BIZ UDP明朝 Medium" panose="02020500000000000000" pitchFamily="18" charset="-128"/>
              <a:ea typeface="BIZ UDP明朝 Medium" panose="02020500000000000000" pitchFamily="18" charset="-128"/>
            </a:endParaRPr>
          </a:p>
        </p:txBody>
      </p:sp>
      <p:sp>
        <p:nvSpPr>
          <p:cNvPr id="2" name="スライド番号プレースホルダー 1">
            <a:extLst>
              <a:ext uri="{FF2B5EF4-FFF2-40B4-BE49-F238E27FC236}">
                <a16:creationId xmlns:a16="http://schemas.microsoft.com/office/drawing/2014/main" id="{F22EC4D5-8C0A-45D7-BFB4-3CACA23E1958}"/>
              </a:ext>
            </a:extLst>
          </p:cNvPr>
          <p:cNvSpPr>
            <a:spLocks noGrp="1"/>
          </p:cNvSpPr>
          <p:nvPr>
            <p:ph type="sldNum" sz="quarter" idx="12"/>
          </p:nvPr>
        </p:nvSpPr>
        <p:spPr/>
        <p:txBody>
          <a:bodyPr/>
          <a:lstStyle/>
          <a:p>
            <a:fld id="{48E4472F-E7C6-404F-A13A-67D700D65AB0}" type="slidenum">
              <a:rPr kumimoji="1" lang="ja-JP" altLang="en-US" smtClean="0"/>
              <a:t>6</a:t>
            </a:fld>
            <a:endParaRPr kumimoji="1" lang="ja-JP" altLang="en-US"/>
          </a:p>
        </p:txBody>
      </p:sp>
    </p:spTree>
    <p:extLst>
      <p:ext uri="{BB962C8B-B14F-4D97-AF65-F5344CB8AC3E}">
        <p14:creationId xmlns:p14="http://schemas.microsoft.com/office/powerpoint/2010/main" val="1558669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CF865CF7-74A2-4DEA-9BE1-C8932D44C2BB}"/>
              </a:ext>
            </a:extLst>
          </p:cNvPr>
          <p:cNvSpPr txBox="1">
            <a:spLocks/>
          </p:cNvSpPr>
          <p:nvPr/>
        </p:nvSpPr>
        <p:spPr>
          <a:xfrm>
            <a:off x="155121" y="0"/>
            <a:ext cx="11838216" cy="6278336"/>
          </a:xfrm>
          <a:prstGeom prst="rect">
            <a:avLst/>
          </a:prstGeom>
          <a:noFill/>
        </p:spPr>
        <p:txBody>
          <a:bodyPr>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endParaRPr lang="en-US" altLang="ja-JP" dirty="0"/>
          </a:p>
          <a:p>
            <a:pPr marL="0" indent="0">
              <a:lnSpc>
                <a:spcPct val="130000"/>
              </a:lnSpc>
              <a:buNone/>
            </a:pPr>
            <a:r>
              <a:rPr lang="ja-JP" altLang="en-US" sz="2600" b="1" dirty="0">
                <a:latin typeface="BIZ UDP明朝 Medium" panose="02020500000000000000" pitchFamily="18" charset="-128"/>
                <a:ea typeface="BIZ UDP明朝 Medium" panose="02020500000000000000" pitchFamily="18" charset="-128"/>
              </a:rPr>
              <a:t>（参考）「街路樹管理計画」について</a:t>
            </a:r>
            <a:endParaRPr lang="en-US" altLang="ja-JP" sz="2600" b="1" dirty="0">
              <a:latin typeface="BIZ UDP明朝 Medium" panose="02020500000000000000" pitchFamily="18" charset="-128"/>
              <a:ea typeface="BIZ UDP明朝 Medium" panose="02020500000000000000" pitchFamily="18" charset="-128"/>
            </a:endParaRPr>
          </a:p>
          <a:p>
            <a:pPr marL="0" indent="0">
              <a:lnSpc>
                <a:spcPct val="130000"/>
              </a:lnSpc>
              <a:buNone/>
            </a:pPr>
            <a:r>
              <a:rPr lang="ja-JP" altLang="en-US" sz="2600" dirty="0">
                <a:latin typeface="BIZ UDP明朝 Medium" panose="02020500000000000000" pitchFamily="18" charset="-128"/>
                <a:ea typeface="BIZ UDP明朝 Medium" panose="02020500000000000000" pitchFamily="18" charset="-128"/>
              </a:rPr>
              <a:t>　街路樹は街にうるおいを与える一方で、大木化に伴う歩行空間の狭小化、道路標識等の視認低下、街路灯の照度低下、歩道の根上がり、老木化に伴う倒木・落枝など市民生活の安全面に影響を与えるだけでなく、今後、少子高齢化の進行による財政硬直化などから、剪定などの維持管理費用の減少は避けられず、これまでと同様の管理は困難。</a:t>
            </a:r>
            <a:endParaRPr lang="en-US" altLang="ja-JP" sz="2600" dirty="0">
              <a:latin typeface="BIZ UDP明朝 Medium" panose="02020500000000000000" pitchFamily="18" charset="-128"/>
              <a:ea typeface="BIZ UDP明朝 Medium" panose="02020500000000000000" pitchFamily="18" charset="-128"/>
            </a:endParaRPr>
          </a:p>
          <a:p>
            <a:pPr marL="0" indent="0">
              <a:lnSpc>
                <a:spcPct val="130000"/>
              </a:lnSpc>
              <a:buNone/>
            </a:pPr>
            <a:r>
              <a:rPr lang="ja-JP" altLang="en-US" sz="2600" dirty="0">
                <a:latin typeface="BIZ UDP明朝 Medium" panose="02020500000000000000" pitchFamily="18" charset="-128"/>
                <a:ea typeface="BIZ UDP明朝 Medium" panose="02020500000000000000" pitchFamily="18" charset="-128"/>
              </a:rPr>
              <a:t>　そのため、長期的な視野に立って、安全で快適な歩行空間の確保や地域特性に相応しいまちなみの景観形成、維持管理費の縮減を目的に、地域と協議・連携しながら「街路樹管理計画」を策定。</a:t>
            </a:r>
            <a:endParaRPr lang="en-US" altLang="ja-JP" sz="2600" dirty="0">
              <a:latin typeface="BIZ UDP明朝 Medium" panose="02020500000000000000" pitchFamily="18" charset="-128"/>
              <a:ea typeface="BIZ UDP明朝 Medium" panose="02020500000000000000" pitchFamily="18" charset="-128"/>
            </a:endParaRPr>
          </a:p>
          <a:p>
            <a:pPr marL="0" indent="0">
              <a:lnSpc>
                <a:spcPct val="130000"/>
              </a:lnSpc>
              <a:buNone/>
            </a:pPr>
            <a:r>
              <a:rPr lang="ja-JP" altLang="en-US" sz="2600" dirty="0">
                <a:latin typeface="BIZ UDP明朝 Medium" panose="02020500000000000000" pitchFamily="18" charset="-128"/>
                <a:ea typeface="BIZ UDP明朝 Medium" panose="02020500000000000000" pitchFamily="18" charset="-128"/>
              </a:rPr>
              <a:t>・大木化、老朽化した街路樹の計画的な撤去、更新</a:t>
            </a:r>
            <a:endParaRPr lang="en-US" altLang="ja-JP" sz="2600" dirty="0">
              <a:latin typeface="BIZ UDP明朝 Medium" panose="02020500000000000000" pitchFamily="18" charset="-128"/>
              <a:ea typeface="BIZ UDP明朝 Medium" panose="02020500000000000000" pitchFamily="18" charset="-128"/>
            </a:endParaRPr>
          </a:p>
          <a:p>
            <a:pPr marL="0" indent="0">
              <a:lnSpc>
                <a:spcPct val="130000"/>
              </a:lnSpc>
              <a:buNone/>
            </a:pPr>
            <a:r>
              <a:rPr lang="ja-JP" altLang="en-US" sz="2600" dirty="0">
                <a:latin typeface="BIZ UDP明朝 Medium" panose="02020500000000000000" pitchFamily="18" charset="-128"/>
                <a:ea typeface="BIZ UDP明朝 Medium" panose="02020500000000000000" pitchFamily="18" charset="-128"/>
              </a:rPr>
              <a:t>・道路空間や周辺環境に応じた街路樹の適正化・適正な剪定管理</a:t>
            </a:r>
            <a:endParaRPr lang="en-US" altLang="ja-JP" sz="2600" dirty="0">
              <a:latin typeface="BIZ UDP明朝 Medium" panose="02020500000000000000" pitchFamily="18" charset="-128"/>
              <a:ea typeface="BIZ UDP明朝 Medium" panose="02020500000000000000" pitchFamily="18" charset="-128"/>
            </a:endParaRPr>
          </a:p>
          <a:p>
            <a:pPr marL="0" indent="0">
              <a:lnSpc>
                <a:spcPct val="130000"/>
              </a:lnSpc>
              <a:buNone/>
            </a:pPr>
            <a:r>
              <a:rPr lang="ja-JP" altLang="en-US" sz="2600" dirty="0">
                <a:latin typeface="BIZ UDP明朝 Medium" panose="02020500000000000000" pitchFamily="18" charset="-128"/>
                <a:ea typeface="BIZ UDP明朝 Medium" panose="02020500000000000000" pitchFamily="18" charset="-128"/>
              </a:rPr>
              <a:t>・シンボル路線の設定による質の高い管理</a:t>
            </a:r>
            <a:endParaRPr lang="en-US" altLang="ja-JP" sz="2600" dirty="0">
              <a:latin typeface="BIZ UDP明朝 Medium" panose="02020500000000000000" pitchFamily="18" charset="-128"/>
              <a:ea typeface="BIZ UDP明朝 Medium" panose="02020500000000000000" pitchFamily="18" charset="-128"/>
            </a:endParaRPr>
          </a:p>
          <a:p>
            <a:pPr marL="0" indent="0">
              <a:lnSpc>
                <a:spcPct val="130000"/>
              </a:lnSpc>
              <a:buNone/>
            </a:pPr>
            <a:endParaRPr lang="en-US" altLang="ja-JP" sz="2400" dirty="0">
              <a:latin typeface="+mn-ea"/>
            </a:endParaRPr>
          </a:p>
          <a:p>
            <a:pPr marL="0" indent="0">
              <a:lnSpc>
                <a:spcPct val="130000"/>
              </a:lnSpc>
              <a:buNone/>
            </a:pPr>
            <a:endParaRPr lang="en-US" altLang="ja-JP" sz="2400" dirty="0">
              <a:latin typeface="+mn-ea"/>
            </a:endParaRPr>
          </a:p>
          <a:p>
            <a:pPr marL="0" indent="0">
              <a:lnSpc>
                <a:spcPct val="130000"/>
              </a:lnSpc>
              <a:buNone/>
            </a:pPr>
            <a:endParaRPr lang="en-US" altLang="ja-JP" sz="2400" dirty="0">
              <a:latin typeface="+mn-ea"/>
            </a:endParaRPr>
          </a:p>
          <a:p>
            <a:pPr marL="0" indent="0">
              <a:lnSpc>
                <a:spcPct val="130000"/>
              </a:lnSpc>
              <a:buNone/>
            </a:pPr>
            <a:endParaRPr lang="ja-JP" altLang="en-US" sz="2400" dirty="0">
              <a:latin typeface="+mn-ea"/>
            </a:endParaRPr>
          </a:p>
        </p:txBody>
      </p:sp>
      <p:sp>
        <p:nvSpPr>
          <p:cNvPr id="2" name="スライド番号プレースホルダー 1">
            <a:extLst>
              <a:ext uri="{FF2B5EF4-FFF2-40B4-BE49-F238E27FC236}">
                <a16:creationId xmlns:a16="http://schemas.microsoft.com/office/drawing/2014/main" id="{D5435644-BC5E-47E1-9C48-1CB2C6DC934D}"/>
              </a:ext>
            </a:extLst>
          </p:cNvPr>
          <p:cNvSpPr>
            <a:spLocks noGrp="1"/>
          </p:cNvSpPr>
          <p:nvPr>
            <p:ph type="sldNum" sz="quarter" idx="12"/>
          </p:nvPr>
        </p:nvSpPr>
        <p:spPr/>
        <p:txBody>
          <a:bodyPr/>
          <a:lstStyle/>
          <a:p>
            <a:fld id="{48E4472F-E7C6-404F-A13A-67D700D65AB0}" type="slidenum">
              <a:rPr kumimoji="1" lang="ja-JP" altLang="en-US" smtClean="0"/>
              <a:t>7</a:t>
            </a:fld>
            <a:endParaRPr kumimoji="1" lang="ja-JP" altLang="en-US"/>
          </a:p>
        </p:txBody>
      </p:sp>
    </p:spTree>
    <p:extLst>
      <p:ext uri="{BB962C8B-B14F-4D97-AF65-F5344CB8AC3E}">
        <p14:creationId xmlns:p14="http://schemas.microsoft.com/office/powerpoint/2010/main" val="139063406"/>
      </p:ext>
    </p:extLst>
  </p:cSld>
  <p:clrMapOvr>
    <a:masterClrMapping/>
  </p:clrMapOvr>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2367</TotalTime>
  <Words>748</Words>
  <Application>Microsoft Office PowerPoint</Application>
  <PresentationFormat>ワイド画面</PresentationFormat>
  <Paragraphs>59</Paragraphs>
  <Slides>7</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BIZ UDPゴシック</vt:lpstr>
      <vt:lpstr>BIZ UDP明朝 Medium</vt:lpstr>
      <vt:lpstr>ＭＳ Ｐゴシック</vt:lpstr>
      <vt:lpstr>游ゴシック</vt:lpstr>
      <vt:lpstr>Calibri</vt:lpstr>
      <vt:lpstr>Calibri Light</vt:lpstr>
      <vt:lpstr>レトロスペクト</vt:lpstr>
      <vt:lpstr>「宝塚市パークマネジメント計画等」 の策定について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第２次宝塚市スポーツ振興計画（案） に係るパブリック・コメントの 実施について（概要）</dc:title>
  <dc:creator>admin</dc:creator>
  <cp:lastModifiedBy>admin</cp:lastModifiedBy>
  <cp:revision>156</cp:revision>
  <cp:lastPrinted>2023-08-14T04:47:43Z</cp:lastPrinted>
  <dcterms:created xsi:type="dcterms:W3CDTF">2021-05-21T03:59:27Z</dcterms:created>
  <dcterms:modified xsi:type="dcterms:W3CDTF">2023-08-17T02:50:06Z</dcterms:modified>
</cp:coreProperties>
</file>